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73" r:id="rId5"/>
    <p:sldId id="324" r:id="rId6"/>
    <p:sldId id="304" r:id="rId7"/>
    <p:sldId id="295" r:id="rId8"/>
    <p:sldId id="293" r:id="rId9"/>
    <p:sldId id="294" r:id="rId10"/>
    <p:sldId id="330" r:id="rId11"/>
    <p:sldId id="327" r:id="rId12"/>
    <p:sldId id="325" r:id="rId13"/>
    <p:sldId id="326" r:id="rId14"/>
    <p:sldId id="328" r:id="rId15"/>
    <p:sldId id="297" r:id="rId16"/>
    <p:sldId id="302" r:id="rId17"/>
    <p:sldId id="298" r:id="rId18"/>
    <p:sldId id="299" r:id="rId19"/>
    <p:sldId id="329" r:id="rId20"/>
    <p:sldId id="331" r:id="rId21"/>
    <p:sldId id="33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9068C-09FC-48FC-B330-3D5E1A4AFF52}" v="833" dt="2021-03-06T07:52:55.793"/>
    <p1510:client id="{30CB2563-28D5-43D4-8EB7-2F1A6566AE29}" v="4598" dt="2021-03-06T06:46:09.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87752" autoAdjust="0"/>
  </p:normalViewPr>
  <p:slideViewPr>
    <p:cSldViewPr snapToGrid="0">
      <p:cViewPr varScale="1">
        <p:scale>
          <a:sx n="47" d="100"/>
          <a:sy n="47" d="100"/>
        </p:scale>
        <p:origin x="420"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D'Cunha" userId="a565ace3-c4c1-4c05-981a-3a51453b61ab" providerId="ADAL" clId="{04F9068C-09FC-48FC-B330-3D5E1A4AFF52}"/>
    <pc:docChg chg="undo redo custSel addSld delSld modSld sldOrd modMainMaster modShowInfo">
      <pc:chgData name="Luke D'Cunha" userId="a565ace3-c4c1-4c05-981a-3a51453b61ab" providerId="ADAL" clId="{04F9068C-09FC-48FC-B330-3D5E1A4AFF52}" dt="2021-03-06T14:45:20.517" v="8021" actId="20577"/>
      <pc:docMkLst>
        <pc:docMk/>
      </pc:docMkLst>
      <pc:sldChg chg="modSp del mod">
        <pc:chgData name="Luke D'Cunha" userId="a565ace3-c4c1-4c05-981a-3a51453b61ab" providerId="ADAL" clId="{04F9068C-09FC-48FC-B330-3D5E1A4AFF52}" dt="2021-03-04T06:31:55.264" v="346" actId="47"/>
        <pc:sldMkLst>
          <pc:docMk/>
          <pc:sldMk cId="2406911319" sldId="268"/>
        </pc:sldMkLst>
        <pc:spChg chg="mod">
          <ac:chgData name="Luke D'Cunha" userId="a565ace3-c4c1-4c05-981a-3a51453b61ab" providerId="ADAL" clId="{04F9068C-09FC-48FC-B330-3D5E1A4AFF52}" dt="2021-03-04T06:31:09.150" v="341" actId="20577"/>
          <ac:spMkLst>
            <pc:docMk/>
            <pc:sldMk cId="2406911319" sldId="268"/>
            <ac:spMk id="2" creationId="{00000000-0000-0000-0000-000000000000}"/>
          </ac:spMkLst>
        </pc:spChg>
        <pc:spChg chg="mod">
          <ac:chgData name="Luke D'Cunha" userId="a565ace3-c4c1-4c05-981a-3a51453b61ab" providerId="ADAL" clId="{04F9068C-09FC-48FC-B330-3D5E1A4AFF52}" dt="2021-03-04T06:31:36.043" v="345" actId="255"/>
          <ac:spMkLst>
            <pc:docMk/>
            <pc:sldMk cId="2406911319" sldId="268"/>
            <ac:spMk id="10" creationId="{AE11834A-16F9-4372-8A01-2F7980AA24E1}"/>
          </ac:spMkLst>
        </pc:spChg>
      </pc:sldChg>
      <pc:sldChg chg="modSp modNotesTx">
        <pc:chgData name="Luke D'Cunha" userId="a565ace3-c4c1-4c05-981a-3a51453b61ab" providerId="ADAL" clId="{04F9068C-09FC-48FC-B330-3D5E1A4AFF52}" dt="2021-03-05T14:39:19.334" v="6642" actId="255"/>
        <pc:sldMkLst>
          <pc:docMk/>
          <pc:sldMk cId="2424003712" sldId="273"/>
        </pc:sldMkLst>
        <pc:spChg chg="mod">
          <ac:chgData name="Luke D'Cunha" userId="a565ace3-c4c1-4c05-981a-3a51453b61ab" providerId="ADAL" clId="{04F9068C-09FC-48FC-B330-3D5E1A4AFF52}" dt="2021-02-28T20:15:32.631" v="207" actId="255"/>
          <ac:spMkLst>
            <pc:docMk/>
            <pc:sldMk cId="2424003712" sldId="273"/>
            <ac:spMk id="3" creationId="{835D6E6B-3353-491C-A3C6-F278D6CED8B3}"/>
          </ac:spMkLst>
        </pc:spChg>
      </pc:sldChg>
      <pc:sldChg chg="modSp mod">
        <pc:chgData name="Luke D'Cunha" userId="a565ace3-c4c1-4c05-981a-3a51453b61ab" providerId="ADAL" clId="{04F9068C-09FC-48FC-B330-3D5E1A4AFF52}" dt="2021-02-28T20:15:45.685" v="208" actId="114"/>
        <pc:sldMkLst>
          <pc:docMk/>
          <pc:sldMk cId="405643027" sldId="290"/>
        </pc:sldMkLst>
        <pc:spChg chg="mod">
          <ac:chgData name="Luke D'Cunha" userId="a565ace3-c4c1-4c05-981a-3a51453b61ab" providerId="ADAL" clId="{04F9068C-09FC-48FC-B330-3D5E1A4AFF52}" dt="2021-02-28T20:15:45.685" v="208" actId="114"/>
          <ac:spMkLst>
            <pc:docMk/>
            <pc:sldMk cId="405643027" sldId="290"/>
            <ac:spMk id="3" creationId="{1C5694EE-B656-4FFA-A8F2-78A1E70DC86E}"/>
          </ac:spMkLst>
        </pc:spChg>
      </pc:sldChg>
      <pc:sldChg chg="modSp mod">
        <pc:chgData name="Luke D'Cunha" userId="a565ace3-c4c1-4c05-981a-3a51453b61ab" providerId="ADAL" clId="{04F9068C-09FC-48FC-B330-3D5E1A4AFF52}" dt="2021-02-28T20:16:45.684" v="229" actId="20577"/>
        <pc:sldMkLst>
          <pc:docMk/>
          <pc:sldMk cId="1939263561" sldId="292"/>
        </pc:sldMkLst>
        <pc:spChg chg="mod">
          <ac:chgData name="Luke D'Cunha" userId="a565ace3-c4c1-4c05-981a-3a51453b61ab" providerId="ADAL" clId="{04F9068C-09FC-48FC-B330-3D5E1A4AFF52}" dt="2021-02-28T20:16:45.684" v="229" actId="20577"/>
          <ac:spMkLst>
            <pc:docMk/>
            <pc:sldMk cId="1939263561" sldId="292"/>
            <ac:spMk id="3" creationId="{4C66F43E-4E38-40F1-BE20-F691C5B8E0DD}"/>
          </ac:spMkLst>
        </pc:spChg>
      </pc:sldChg>
      <pc:sldChg chg="addSp delSp modSp mod modNotesTx">
        <pc:chgData name="Luke D'Cunha" userId="a565ace3-c4c1-4c05-981a-3a51453b61ab" providerId="ADAL" clId="{04F9068C-09FC-48FC-B330-3D5E1A4AFF52}" dt="2021-03-06T14:07:29.296" v="7833" actId="20577"/>
        <pc:sldMkLst>
          <pc:docMk/>
          <pc:sldMk cId="1262409255" sldId="293"/>
        </pc:sldMkLst>
        <pc:spChg chg="mod">
          <ac:chgData name="Luke D'Cunha" userId="a565ace3-c4c1-4c05-981a-3a51453b61ab" providerId="ADAL" clId="{04F9068C-09FC-48FC-B330-3D5E1A4AFF52}" dt="2021-03-05T06:47:20.545" v="6287" actId="1076"/>
          <ac:spMkLst>
            <pc:docMk/>
            <pc:sldMk cId="1262409255" sldId="293"/>
            <ac:spMk id="2" creationId="{78DD2DCA-E70A-4D7C-B5B1-CC8AE0A17F17}"/>
          </ac:spMkLst>
        </pc:spChg>
        <pc:spChg chg="add mod">
          <ac:chgData name="Luke D'Cunha" userId="a565ace3-c4c1-4c05-981a-3a51453b61ab" providerId="ADAL" clId="{04F9068C-09FC-48FC-B330-3D5E1A4AFF52}" dt="2021-03-06T14:07:29.296" v="7833" actId="20577"/>
          <ac:spMkLst>
            <pc:docMk/>
            <pc:sldMk cId="1262409255" sldId="293"/>
            <ac:spMk id="3" creationId="{F8B080AD-1B23-439C-9F08-7157D909D496}"/>
          </ac:spMkLst>
        </pc:spChg>
        <pc:spChg chg="add del mod">
          <ac:chgData name="Luke D'Cunha" userId="a565ace3-c4c1-4c05-981a-3a51453b61ab" providerId="ADAL" clId="{04F9068C-09FC-48FC-B330-3D5E1A4AFF52}" dt="2021-03-04T06:27:12.648" v="305"/>
          <ac:spMkLst>
            <pc:docMk/>
            <pc:sldMk cId="1262409255" sldId="293"/>
            <ac:spMk id="4" creationId="{CEF94492-1F20-47A2-A32A-6427EF491E9F}"/>
          </ac:spMkLst>
        </pc:spChg>
        <pc:spChg chg="add del mod">
          <ac:chgData name="Luke D'Cunha" userId="a565ace3-c4c1-4c05-981a-3a51453b61ab" providerId="ADAL" clId="{04F9068C-09FC-48FC-B330-3D5E1A4AFF52}" dt="2021-03-04T06:28:36.002" v="317"/>
          <ac:spMkLst>
            <pc:docMk/>
            <pc:sldMk cId="1262409255" sldId="293"/>
            <ac:spMk id="7" creationId="{3E8E3932-84F6-4A94-9213-B1BE710EFD3C}"/>
          </ac:spMkLst>
        </pc:spChg>
        <pc:spChg chg="add del mod">
          <ac:chgData name="Luke D'Cunha" userId="a565ace3-c4c1-4c05-981a-3a51453b61ab" providerId="ADAL" clId="{04F9068C-09FC-48FC-B330-3D5E1A4AFF52}" dt="2021-03-05T06:08:15.855" v="6100"/>
          <ac:spMkLst>
            <pc:docMk/>
            <pc:sldMk cId="1262409255" sldId="293"/>
            <ac:spMk id="13" creationId="{8520259E-F990-41C3-80A5-B53C3D59D2AC}"/>
          </ac:spMkLst>
        </pc:spChg>
        <pc:spChg chg="add del mod">
          <ac:chgData name="Luke D'Cunha" userId="a565ace3-c4c1-4c05-981a-3a51453b61ab" providerId="ADAL" clId="{04F9068C-09FC-48FC-B330-3D5E1A4AFF52}" dt="2021-03-05T06:33:56.109" v="6164"/>
          <ac:spMkLst>
            <pc:docMk/>
            <pc:sldMk cId="1262409255" sldId="293"/>
            <ac:spMk id="17" creationId="{62576149-6C6E-4E02-8C2F-EFE1F9BB181D}"/>
          </ac:spMkLst>
        </pc:spChg>
        <pc:spChg chg="add del mod">
          <ac:chgData name="Luke D'Cunha" userId="a565ace3-c4c1-4c05-981a-3a51453b61ab" providerId="ADAL" clId="{04F9068C-09FC-48FC-B330-3D5E1A4AFF52}" dt="2021-03-05T06:34:14.055" v="6170"/>
          <ac:spMkLst>
            <pc:docMk/>
            <pc:sldMk cId="1262409255" sldId="293"/>
            <ac:spMk id="21" creationId="{3903168E-06B2-4D52-9A7C-91AD050C25AF}"/>
          </ac:spMkLst>
        </pc:spChg>
        <pc:spChg chg="add mod">
          <ac:chgData name="Luke D'Cunha" userId="a565ace3-c4c1-4c05-981a-3a51453b61ab" providerId="ADAL" clId="{04F9068C-09FC-48FC-B330-3D5E1A4AFF52}" dt="2021-03-06T07:29:13.365" v="6815" actId="1076"/>
          <ac:spMkLst>
            <pc:docMk/>
            <pc:sldMk cId="1262409255" sldId="293"/>
            <ac:spMk id="24" creationId="{33CC4826-AECA-44C7-BB48-FD38871750E2}"/>
          </ac:spMkLst>
        </pc:spChg>
        <pc:graphicFrameChg chg="add mod">
          <ac:chgData name="Luke D'Cunha" userId="a565ace3-c4c1-4c05-981a-3a51453b61ab" providerId="ADAL" clId="{04F9068C-09FC-48FC-B330-3D5E1A4AFF52}" dt="2021-03-05T06:08:10.148" v="6099"/>
          <ac:graphicFrameMkLst>
            <pc:docMk/>
            <pc:sldMk cId="1262409255" sldId="293"/>
            <ac:graphicFrameMk id="14" creationId="{0CB89394-4E84-4558-B07B-92A8E9FA6045}"/>
          </ac:graphicFrameMkLst>
        </pc:graphicFrameChg>
        <pc:graphicFrameChg chg="add mod">
          <ac:chgData name="Luke D'Cunha" userId="a565ace3-c4c1-4c05-981a-3a51453b61ab" providerId="ADAL" clId="{04F9068C-09FC-48FC-B330-3D5E1A4AFF52}" dt="2021-03-05T06:34:11.771" v="6169"/>
          <ac:graphicFrameMkLst>
            <pc:docMk/>
            <pc:sldMk cId="1262409255" sldId="293"/>
            <ac:graphicFrameMk id="22" creationId="{0CB89394-4E84-4558-B07B-92A8E9FA6045}"/>
          </ac:graphicFrameMkLst>
        </pc:graphicFrameChg>
        <pc:picChg chg="add del mod">
          <ac:chgData name="Luke D'Cunha" userId="a565ace3-c4c1-4c05-981a-3a51453b61ab" providerId="ADAL" clId="{04F9068C-09FC-48FC-B330-3D5E1A4AFF52}" dt="2021-03-04T06:28:32.477" v="315" actId="478"/>
          <ac:picMkLst>
            <pc:docMk/>
            <pc:sldMk cId="1262409255" sldId="293"/>
            <ac:picMk id="5" creationId="{B10415B1-A1A5-4CE3-B95B-F9934E93711A}"/>
          </ac:picMkLst>
        </pc:picChg>
        <pc:picChg chg="del">
          <ac:chgData name="Luke D'Cunha" userId="a565ace3-c4c1-4c05-981a-3a51453b61ab" providerId="ADAL" clId="{04F9068C-09FC-48FC-B330-3D5E1A4AFF52}" dt="2021-03-04T06:27:09.154" v="303" actId="478"/>
          <ac:picMkLst>
            <pc:docMk/>
            <pc:sldMk cId="1262409255" sldId="293"/>
            <ac:picMk id="8" creationId="{4075C81C-9574-4E35-BE2B-A65C981D89C0}"/>
          </ac:picMkLst>
        </pc:picChg>
        <pc:picChg chg="add del mod">
          <ac:chgData name="Luke D'Cunha" userId="a565ace3-c4c1-4c05-981a-3a51453b61ab" providerId="ADAL" clId="{04F9068C-09FC-48FC-B330-3D5E1A4AFF52}" dt="2021-03-05T06:08:05.597" v="6095" actId="478"/>
          <ac:picMkLst>
            <pc:docMk/>
            <pc:sldMk cId="1262409255" sldId="293"/>
            <ac:picMk id="9" creationId="{BEA07935-8AB7-4E69-B8C0-4E8EE599B4DB}"/>
          </ac:picMkLst>
        </pc:picChg>
        <pc:picChg chg="mod">
          <ac:chgData name="Luke D'Cunha" userId="a565ace3-c4c1-4c05-981a-3a51453b61ab" providerId="ADAL" clId="{04F9068C-09FC-48FC-B330-3D5E1A4AFF52}" dt="2021-03-04T06:27:20.032" v="307" actId="1076"/>
          <ac:picMkLst>
            <pc:docMk/>
            <pc:sldMk cId="1262409255" sldId="293"/>
            <ac:picMk id="10" creationId="{84929AE3-B684-4760-86FA-9E584CE462C1}"/>
          </ac:picMkLst>
        </pc:picChg>
        <pc:picChg chg="mod">
          <ac:chgData name="Luke D'Cunha" userId="a565ace3-c4c1-4c05-981a-3a51453b61ab" providerId="ADAL" clId="{04F9068C-09FC-48FC-B330-3D5E1A4AFF52}" dt="2021-03-04T06:27:23.712" v="309" actId="14100"/>
          <ac:picMkLst>
            <pc:docMk/>
            <pc:sldMk cId="1262409255" sldId="293"/>
            <ac:picMk id="12" creationId="{A32320CD-75B7-45FC-A72D-673B0DF846F8}"/>
          </ac:picMkLst>
        </pc:picChg>
        <pc:picChg chg="add del mod">
          <ac:chgData name="Luke D'Cunha" userId="a565ace3-c4c1-4c05-981a-3a51453b61ab" providerId="ADAL" clId="{04F9068C-09FC-48FC-B330-3D5E1A4AFF52}" dt="2021-03-05T06:33:50.123" v="6160" actId="478"/>
          <ac:picMkLst>
            <pc:docMk/>
            <pc:sldMk cId="1262409255" sldId="293"/>
            <ac:picMk id="15" creationId="{8DD79C5E-1BFC-4C08-BEAF-46E57851BB0F}"/>
          </ac:picMkLst>
        </pc:picChg>
        <pc:picChg chg="add del mod">
          <ac:chgData name="Luke D'Cunha" userId="a565ace3-c4c1-4c05-981a-3a51453b61ab" providerId="ADAL" clId="{04F9068C-09FC-48FC-B330-3D5E1A4AFF52}" dt="2021-03-05T06:33:59.139" v="6165" actId="478"/>
          <ac:picMkLst>
            <pc:docMk/>
            <pc:sldMk cId="1262409255" sldId="293"/>
            <ac:picMk id="19" creationId="{AA8685BA-727E-483F-8FC1-BADE0A5C77BA}"/>
          </ac:picMkLst>
        </pc:picChg>
        <pc:picChg chg="add mod">
          <ac:chgData name="Luke D'Cunha" userId="a565ace3-c4c1-4c05-981a-3a51453b61ab" providerId="ADAL" clId="{04F9068C-09FC-48FC-B330-3D5E1A4AFF52}" dt="2021-03-06T07:29:09.581" v="6814" actId="1076"/>
          <ac:picMkLst>
            <pc:docMk/>
            <pc:sldMk cId="1262409255" sldId="293"/>
            <ac:picMk id="23" creationId="{99B38C33-72DD-40A4-A119-6F9FC375BA99}"/>
          </ac:picMkLst>
        </pc:picChg>
        <pc:cxnChg chg="add mod">
          <ac:chgData name="Luke D'Cunha" userId="a565ace3-c4c1-4c05-981a-3a51453b61ab" providerId="ADAL" clId="{04F9068C-09FC-48FC-B330-3D5E1A4AFF52}" dt="2021-03-05T06:33:52.380" v="6162"/>
          <ac:cxnSpMkLst>
            <pc:docMk/>
            <pc:sldMk cId="1262409255" sldId="293"/>
            <ac:cxnSpMk id="18" creationId="{6281C078-085D-46D0-AA02-0EB1500B7782}"/>
          </ac:cxnSpMkLst>
        </pc:cxnChg>
      </pc:sldChg>
      <pc:sldChg chg="modSp mod modNotesTx">
        <pc:chgData name="Luke D'Cunha" userId="a565ace3-c4c1-4c05-981a-3a51453b61ab" providerId="ADAL" clId="{04F9068C-09FC-48FC-B330-3D5E1A4AFF52}" dt="2021-03-06T14:27:25.129" v="7974" actId="20577"/>
        <pc:sldMkLst>
          <pc:docMk/>
          <pc:sldMk cId="255462992" sldId="294"/>
        </pc:sldMkLst>
        <pc:spChg chg="mod">
          <ac:chgData name="Luke D'Cunha" userId="a565ace3-c4c1-4c05-981a-3a51453b61ab" providerId="ADAL" clId="{04F9068C-09FC-48FC-B330-3D5E1A4AFF52}" dt="2021-03-06T07:32:45.474" v="6882" actId="207"/>
          <ac:spMkLst>
            <pc:docMk/>
            <pc:sldMk cId="255462992" sldId="294"/>
            <ac:spMk id="2" creationId="{3DF11616-3E2E-47D2-8A9F-3E31B0453980}"/>
          </ac:spMkLst>
        </pc:spChg>
        <pc:spChg chg="mod">
          <ac:chgData name="Luke D'Cunha" userId="a565ace3-c4c1-4c05-981a-3a51453b61ab" providerId="ADAL" clId="{04F9068C-09FC-48FC-B330-3D5E1A4AFF52}" dt="2021-03-06T07:29:54.934" v="6822" actId="1076"/>
          <ac:spMkLst>
            <pc:docMk/>
            <pc:sldMk cId="255462992" sldId="294"/>
            <ac:spMk id="3" creationId="{09A2F297-61B1-450C-A7A7-6BB932509751}"/>
          </ac:spMkLst>
        </pc:spChg>
        <pc:spChg chg="mod">
          <ac:chgData name="Luke D'Cunha" userId="a565ace3-c4c1-4c05-981a-3a51453b61ab" providerId="ADAL" clId="{04F9068C-09FC-48FC-B330-3D5E1A4AFF52}" dt="2021-03-04T07:44:18.731" v="418" actId="2711"/>
          <ac:spMkLst>
            <pc:docMk/>
            <pc:sldMk cId="255462992" sldId="294"/>
            <ac:spMk id="6" creationId="{CA2E436E-D027-4FFD-A755-FE9464D2DCCD}"/>
          </ac:spMkLst>
        </pc:spChg>
        <pc:spChg chg="mod">
          <ac:chgData name="Luke D'Cunha" userId="a565ace3-c4c1-4c05-981a-3a51453b61ab" providerId="ADAL" clId="{04F9068C-09FC-48FC-B330-3D5E1A4AFF52}" dt="2021-03-06T07:58:07.161" v="7515" actId="20577"/>
          <ac:spMkLst>
            <pc:docMk/>
            <pc:sldMk cId="255462992" sldId="294"/>
            <ac:spMk id="9" creationId="{E46EC5EC-CC54-43FD-9BFF-1D04BF82F054}"/>
          </ac:spMkLst>
        </pc:spChg>
      </pc:sldChg>
      <pc:sldChg chg="addSp delSp modSp mod modNotesTx">
        <pc:chgData name="Luke D'Cunha" userId="a565ace3-c4c1-4c05-981a-3a51453b61ab" providerId="ADAL" clId="{04F9068C-09FC-48FC-B330-3D5E1A4AFF52}" dt="2021-03-05T14:45:59.492" v="6644" actId="20577"/>
        <pc:sldMkLst>
          <pc:docMk/>
          <pc:sldMk cId="4245312368" sldId="295"/>
        </pc:sldMkLst>
        <pc:spChg chg="mod">
          <ac:chgData name="Luke D'Cunha" userId="a565ace3-c4c1-4c05-981a-3a51453b61ab" providerId="ADAL" clId="{04F9068C-09FC-48FC-B330-3D5E1A4AFF52}" dt="2021-03-05T06:46:14.796" v="6284" actId="1076"/>
          <ac:spMkLst>
            <pc:docMk/>
            <pc:sldMk cId="4245312368" sldId="295"/>
            <ac:spMk id="2" creationId="{53A6732F-2744-4534-B28C-28D6C21F816E}"/>
          </ac:spMkLst>
        </pc:spChg>
        <pc:spChg chg="add del mod">
          <ac:chgData name="Luke D'Cunha" userId="a565ace3-c4c1-4c05-981a-3a51453b61ab" providerId="ADAL" clId="{04F9068C-09FC-48FC-B330-3D5E1A4AFF52}" dt="2021-03-04T05:44:41.843" v="288"/>
          <ac:spMkLst>
            <pc:docMk/>
            <pc:sldMk cId="4245312368" sldId="295"/>
            <ac:spMk id="6" creationId="{506A7B04-7420-46B5-8BB8-CB90E14100FE}"/>
          </ac:spMkLst>
        </pc:spChg>
        <pc:spChg chg="add del">
          <ac:chgData name="Luke D'Cunha" userId="a565ace3-c4c1-4c05-981a-3a51453b61ab" providerId="ADAL" clId="{04F9068C-09FC-48FC-B330-3D5E1A4AFF52}" dt="2021-03-04T05:45:01.869" v="291" actId="26606"/>
          <ac:spMkLst>
            <pc:docMk/>
            <pc:sldMk cId="4245312368" sldId="295"/>
            <ac:spMk id="9" creationId="{910015B9-6046-41B8-83BD-71778D2F9798}"/>
          </ac:spMkLst>
        </pc:spChg>
        <pc:spChg chg="add del">
          <ac:chgData name="Luke D'Cunha" userId="a565ace3-c4c1-4c05-981a-3a51453b61ab" providerId="ADAL" clId="{04F9068C-09FC-48FC-B330-3D5E1A4AFF52}" dt="2021-03-04T05:45:01.869" v="291" actId="26606"/>
          <ac:spMkLst>
            <pc:docMk/>
            <pc:sldMk cId="4245312368" sldId="295"/>
            <ac:spMk id="11" creationId="{53908232-52E2-4794-A6C1-54300FB98919}"/>
          </ac:spMkLst>
        </pc:spChg>
        <pc:spChg chg="add del">
          <ac:chgData name="Luke D'Cunha" userId="a565ace3-c4c1-4c05-981a-3a51453b61ab" providerId="ADAL" clId="{04F9068C-09FC-48FC-B330-3D5E1A4AFF52}" dt="2021-03-04T05:45:01.869" v="291" actId="26606"/>
          <ac:spMkLst>
            <pc:docMk/>
            <pc:sldMk cId="4245312368" sldId="295"/>
            <ac:spMk id="13" creationId="{D2B9299F-BED7-44C5-9CC5-E542F9193C2F}"/>
          </ac:spMkLst>
        </pc:spChg>
        <pc:spChg chg="add del">
          <ac:chgData name="Luke D'Cunha" userId="a565ace3-c4c1-4c05-981a-3a51453b61ab" providerId="ADAL" clId="{04F9068C-09FC-48FC-B330-3D5E1A4AFF52}" dt="2021-03-04T05:45:01.869" v="291" actId="26606"/>
          <ac:spMkLst>
            <pc:docMk/>
            <pc:sldMk cId="4245312368" sldId="295"/>
            <ac:spMk id="15" creationId="{E9DDF273-E040-4765-AD05-872458E1370A}"/>
          </ac:spMkLst>
        </pc:spChg>
        <pc:spChg chg="add del">
          <ac:chgData name="Luke D'Cunha" userId="a565ace3-c4c1-4c05-981a-3a51453b61ab" providerId="ADAL" clId="{04F9068C-09FC-48FC-B330-3D5E1A4AFF52}" dt="2021-03-04T05:45:01.869" v="291" actId="26606"/>
          <ac:spMkLst>
            <pc:docMk/>
            <pc:sldMk cId="4245312368" sldId="295"/>
            <ac:spMk id="17" creationId="{D6D7A0BC-0046-4CAA-8E7F-DCAFE511EA0E}"/>
          </ac:spMkLst>
        </pc:spChg>
        <pc:spChg chg="add del">
          <ac:chgData name="Luke D'Cunha" userId="a565ace3-c4c1-4c05-981a-3a51453b61ab" providerId="ADAL" clId="{04F9068C-09FC-48FC-B330-3D5E1A4AFF52}" dt="2021-03-04T05:45:01.869" v="291" actId="26606"/>
          <ac:spMkLst>
            <pc:docMk/>
            <pc:sldMk cId="4245312368" sldId="295"/>
            <ac:spMk id="19" creationId="{E7C6334F-6411-41EC-AD7D-179EDD8B58CB}"/>
          </ac:spMkLst>
        </pc:spChg>
        <pc:spChg chg="add del">
          <ac:chgData name="Luke D'Cunha" userId="a565ace3-c4c1-4c05-981a-3a51453b61ab" providerId="ADAL" clId="{04F9068C-09FC-48FC-B330-3D5E1A4AFF52}" dt="2021-03-04T05:45:01.869" v="291" actId="26606"/>
          <ac:spMkLst>
            <pc:docMk/>
            <pc:sldMk cId="4245312368" sldId="295"/>
            <ac:spMk id="21" creationId="{E6B02CEE-3AF8-4349-9B3E-8970E6DF62B3}"/>
          </ac:spMkLst>
        </pc:spChg>
        <pc:spChg chg="add del">
          <ac:chgData name="Luke D'Cunha" userId="a565ace3-c4c1-4c05-981a-3a51453b61ab" providerId="ADAL" clId="{04F9068C-09FC-48FC-B330-3D5E1A4AFF52}" dt="2021-03-04T05:45:01.869" v="291" actId="26606"/>
          <ac:spMkLst>
            <pc:docMk/>
            <pc:sldMk cId="4245312368" sldId="295"/>
            <ac:spMk id="23" creationId="{AAA01CF0-3FB5-44EB-B7DE-F2E86374C2FB}"/>
          </ac:spMkLst>
        </pc:spChg>
        <pc:spChg chg="add del">
          <ac:chgData name="Luke D'Cunha" userId="a565ace3-c4c1-4c05-981a-3a51453b61ab" providerId="ADAL" clId="{04F9068C-09FC-48FC-B330-3D5E1A4AFF52}" dt="2021-03-04T05:45:01.869" v="291" actId="26606"/>
          <ac:spMkLst>
            <pc:docMk/>
            <pc:sldMk cId="4245312368" sldId="295"/>
            <ac:spMk id="28" creationId="{910015B9-6046-41B8-83BD-71778D2F9798}"/>
          </ac:spMkLst>
        </pc:spChg>
        <pc:spChg chg="add del">
          <ac:chgData name="Luke D'Cunha" userId="a565ace3-c4c1-4c05-981a-3a51453b61ab" providerId="ADAL" clId="{04F9068C-09FC-48FC-B330-3D5E1A4AFF52}" dt="2021-03-04T05:45:01.869" v="291" actId="26606"/>
          <ac:spMkLst>
            <pc:docMk/>
            <pc:sldMk cId="4245312368" sldId="295"/>
            <ac:spMk id="30" creationId="{53908232-52E2-4794-A6C1-54300FB98919}"/>
          </ac:spMkLst>
        </pc:spChg>
        <pc:spChg chg="add del">
          <ac:chgData name="Luke D'Cunha" userId="a565ace3-c4c1-4c05-981a-3a51453b61ab" providerId="ADAL" clId="{04F9068C-09FC-48FC-B330-3D5E1A4AFF52}" dt="2021-03-04T05:45:01.869" v="291" actId="26606"/>
          <ac:spMkLst>
            <pc:docMk/>
            <pc:sldMk cId="4245312368" sldId="295"/>
            <ac:spMk id="32" creationId="{D2B9299F-BED7-44C5-9CC5-E542F9193C2F}"/>
          </ac:spMkLst>
        </pc:spChg>
        <pc:spChg chg="add del">
          <ac:chgData name="Luke D'Cunha" userId="a565ace3-c4c1-4c05-981a-3a51453b61ab" providerId="ADAL" clId="{04F9068C-09FC-48FC-B330-3D5E1A4AFF52}" dt="2021-03-04T05:45:01.869" v="291" actId="26606"/>
          <ac:spMkLst>
            <pc:docMk/>
            <pc:sldMk cId="4245312368" sldId="295"/>
            <ac:spMk id="34" creationId="{E9DDF273-E040-4765-AD05-872458E1370A}"/>
          </ac:spMkLst>
        </pc:spChg>
        <pc:spChg chg="add del">
          <ac:chgData name="Luke D'Cunha" userId="a565ace3-c4c1-4c05-981a-3a51453b61ab" providerId="ADAL" clId="{04F9068C-09FC-48FC-B330-3D5E1A4AFF52}" dt="2021-03-04T05:45:01.869" v="291" actId="26606"/>
          <ac:spMkLst>
            <pc:docMk/>
            <pc:sldMk cId="4245312368" sldId="295"/>
            <ac:spMk id="36" creationId="{D6D7A0BC-0046-4CAA-8E7F-DCAFE511EA0E}"/>
          </ac:spMkLst>
        </pc:spChg>
        <pc:spChg chg="add del mod">
          <ac:chgData name="Luke D'Cunha" userId="a565ace3-c4c1-4c05-981a-3a51453b61ab" providerId="ADAL" clId="{04F9068C-09FC-48FC-B330-3D5E1A4AFF52}" dt="2021-03-05T06:39:24.890" v="6192"/>
          <ac:spMkLst>
            <pc:docMk/>
            <pc:sldMk cId="4245312368" sldId="295"/>
            <ac:spMk id="37" creationId="{C9172D24-60F3-434B-8E2A-599D06D54C39}"/>
          </ac:spMkLst>
        </pc:spChg>
        <pc:spChg chg="add del">
          <ac:chgData name="Luke D'Cunha" userId="a565ace3-c4c1-4c05-981a-3a51453b61ab" providerId="ADAL" clId="{04F9068C-09FC-48FC-B330-3D5E1A4AFF52}" dt="2021-03-04T05:45:01.869" v="291" actId="26606"/>
          <ac:spMkLst>
            <pc:docMk/>
            <pc:sldMk cId="4245312368" sldId="295"/>
            <ac:spMk id="38" creationId="{E7C6334F-6411-41EC-AD7D-179EDD8B58CB}"/>
          </ac:spMkLst>
        </pc:spChg>
        <pc:spChg chg="add del">
          <ac:chgData name="Luke D'Cunha" userId="a565ace3-c4c1-4c05-981a-3a51453b61ab" providerId="ADAL" clId="{04F9068C-09FC-48FC-B330-3D5E1A4AFF52}" dt="2021-03-04T05:45:01.869" v="291" actId="26606"/>
          <ac:spMkLst>
            <pc:docMk/>
            <pc:sldMk cId="4245312368" sldId="295"/>
            <ac:spMk id="40" creationId="{E6B02CEE-3AF8-4349-9B3E-8970E6DF62B3}"/>
          </ac:spMkLst>
        </pc:spChg>
        <pc:spChg chg="add mod">
          <ac:chgData name="Luke D'Cunha" userId="a565ace3-c4c1-4c05-981a-3a51453b61ab" providerId="ADAL" clId="{04F9068C-09FC-48FC-B330-3D5E1A4AFF52}" dt="2021-03-05T06:46:10.572" v="6283" actId="207"/>
          <ac:spMkLst>
            <pc:docMk/>
            <pc:sldMk cId="4245312368" sldId="295"/>
            <ac:spMk id="41" creationId="{369BDDBA-592A-48A0-BC27-DF53DB779A19}"/>
          </ac:spMkLst>
        </pc:spChg>
        <pc:spChg chg="add del">
          <ac:chgData name="Luke D'Cunha" userId="a565ace3-c4c1-4c05-981a-3a51453b61ab" providerId="ADAL" clId="{04F9068C-09FC-48FC-B330-3D5E1A4AFF52}" dt="2021-03-04T05:45:01.869" v="291" actId="26606"/>
          <ac:spMkLst>
            <pc:docMk/>
            <pc:sldMk cId="4245312368" sldId="295"/>
            <ac:spMk id="42" creationId="{AAA01CF0-3FB5-44EB-B7DE-F2E86374C2FB}"/>
          </ac:spMkLst>
        </pc:spChg>
        <pc:graphicFrameChg chg="add mod">
          <ac:chgData name="Luke D'Cunha" userId="a565ace3-c4c1-4c05-981a-3a51453b61ab" providerId="ADAL" clId="{04F9068C-09FC-48FC-B330-3D5E1A4AFF52}" dt="2021-03-05T06:06:51.766" v="6089"/>
          <ac:graphicFrameMkLst>
            <pc:docMk/>
            <pc:sldMk cId="4245312368" sldId="295"/>
            <ac:graphicFrameMk id="31" creationId="{CB3A5A67-835A-47DF-B41F-E9B5FCB15497}"/>
          </ac:graphicFrameMkLst>
        </pc:graphicFrameChg>
        <pc:graphicFrameChg chg="add mod">
          <ac:chgData name="Luke D'Cunha" userId="a565ace3-c4c1-4c05-981a-3a51453b61ab" providerId="ADAL" clId="{04F9068C-09FC-48FC-B330-3D5E1A4AFF52}" dt="2021-03-05T06:36:19.898" v="6177"/>
          <ac:graphicFrameMkLst>
            <pc:docMk/>
            <pc:sldMk cId="4245312368" sldId="295"/>
            <ac:graphicFrameMk id="35" creationId="{CB3A5A67-835A-47DF-B41F-E9B5FCB15497}"/>
          </ac:graphicFrameMkLst>
        </pc:graphicFrameChg>
        <pc:picChg chg="del mod">
          <ac:chgData name="Luke D'Cunha" userId="a565ace3-c4c1-4c05-981a-3a51453b61ab" providerId="ADAL" clId="{04F9068C-09FC-48FC-B330-3D5E1A4AFF52}" dt="2021-03-04T06:07:00.181" v="295" actId="478"/>
          <ac:picMkLst>
            <pc:docMk/>
            <pc:sldMk cId="4245312368" sldId="295"/>
            <ac:picMk id="3" creationId="{4F51426A-E00E-460E-A018-BDEE8EA6B9E6}"/>
          </ac:picMkLst>
        </pc:picChg>
        <pc:picChg chg="del">
          <ac:chgData name="Luke D'Cunha" userId="a565ace3-c4c1-4c05-981a-3a51453b61ab" providerId="ADAL" clId="{04F9068C-09FC-48FC-B330-3D5E1A4AFF52}" dt="2021-03-04T05:44:37.648" v="287" actId="478"/>
          <ac:picMkLst>
            <pc:docMk/>
            <pc:sldMk cId="4245312368" sldId="295"/>
            <ac:picMk id="4" creationId="{D9979A51-9ED8-46C7-A3F7-992CA7C600EE}"/>
          </ac:picMkLst>
        </pc:picChg>
        <pc:picChg chg="add del mod">
          <ac:chgData name="Luke D'Cunha" userId="a565ace3-c4c1-4c05-981a-3a51453b61ab" providerId="ADAL" clId="{04F9068C-09FC-48FC-B330-3D5E1A4AFF52}" dt="2021-03-05T06:39:21.021" v="6190" actId="478"/>
          <ac:picMkLst>
            <pc:docMk/>
            <pc:sldMk cId="4245312368" sldId="295"/>
            <ac:picMk id="7" creationId="{B5365236-4E77-4FCC-A804-D34F8ABDE8E6}"/>
          </ac:picMkLst>
        </pc:picChg>
        <pc:picChg chg="add del">
          <ac:chgData name="Luke D'Cunha" userId="a565ace3-c4c1-4c05-981a-3a51453b61ab" providerId="ADAL" clId="{04F9068C-09FC-48FC-B330-3D5E1A4AFF52}" dt="2021-03-04T06:07:06.213" v="297"/>
          <ac:picMkLst>
            <pc:docMk/>
            <pc:sldMk cId="4245312368" sldId="295"/>
            <ac:picMk id="8" creationId="{97B04400-F685-4872-91BA-4C7D3A3CF44F}"/>
          </ac:picMkLst>
        </pc:picChg>
        <pc:picChg chg="add del mod">
          <ac:chgData name="Luke D'Cunha" userId="a565ace3-c4c1-4c05-981a-3a51453b61ab" providerId="ADAL" clId="{04F9068C-09FC-48FC-B330-3D5E1A4AFF52}" dt="2021-03-04T07:28:58.625" v="399" actId="478"/>
          <ac:picMkLst>
            <pc:docMk/>
            <pc:sldMk cId="4245312368" sldId="295"/>
            <ac:picMk id="10" creationId="{07AAB3F1-8513-43BF-A6E5-B80736E90FDC}"/>
          </ac:picMkLst>
        </pc:picChg>
        <pc:picChg chg="add del">
          <ac:chgData name="Luke D'Cunha" userId="a565ace3-c4c1-4c05-981a-3a51453b61ab" providerId="ADAL" clId="{04F9068C-09FC-48FC-B330-3D5E1A4AFF52}" dt="2021-03-04T07:29:21.230" v="401" actId="478"/>
          <ac:picMkLst>
            <pc:docMk/>
            <pc:sldMk cId="4245312368" sldId="295"/>
            <ac:picMk id="12" creationId="{B2EAFF94-7ED2-4BCC-BB5D-D80AF27ADFDB}"/>
          </ac:picMkLst>
        </pc:picChg>
        <pc:picChg chg="add del mod">
          <ac:chgData name="Luke D'Cunha" userId="a565ace3-c4c1-4c05-981a-3a51453b61ab" providerId="ADAL" clId="{04F9068C-09FC-48FC-B330-3D5E1A4AFF52}" dt="2021-03-04T07:30:14.409" v="406" actId="478"/>
          <ac:picMkLst>
            <pc:docMk/>
            <pc:sldMk cId="4245312368" sldId="295"/>
            <ac:picMk id="14" creationId="{1AFB6D34-473F-4023-9048-289150C6584D}"/>
          </ac:picMkLst>
        </pc:picChg>
        <pc:picChg chg="add del mod">
          <ac:chgData name="Luke D'Cunha" userId="a565ace3-c4c1-4c05-981a-3a51453b61ab" providerId="ADAL" clId="{04F9068C-09FC-48FC-B330-3D5E1A4AFF52}" dt="2021-03-04T07:42:52.581" v="412" actId="478"/>
          <ac:picMkLst>
            <pc:docMk/>
            <pc:sldMk cId="4245312368" sldId="295"/>
            <ac:picMk id="16" creationId="{6A04EC1F-507A-4A1E-8927-13B75CCE6179}"/>
          </ac:picMkLst>
        </pc:picChg>
        <pc:picChg chg="add del mod">
          <ac:chgData name="Luke D'Cunha" userId="a565ace3-c4c1-4c05-981a-3a51453b61ab" providerId="ADAL" clId="{04F9068C-09FC-48FC-B330-3D5E1A4AFF52}" dt="2021-03-05T06:36:13.807" v="6173" actId="478"/>
          <ac:picMkLst>
            <pc:docMk/>
            <pc:sldMk cId="4245312368" sldId="295"/>
            <ac:picMk id="18" creationId="{4BD3A764-B79D-43C3-9CB8-64EA28BEE35C}"/>
          </ac:picMkLst>
        </pc:picChg>
        <pc:picChg chg="add del mod">
          <ac:chgData name="Luke D'Cunha" userId="a565ace3-c4c1-4c05-981a-3a51453b61ab" providerId="ADAL" clId="{04F9068C-09FC-48FC-B330-3D5E1A4AFF52}" dt="2021-03-05T06:36:16.762" v="6174" actId="478"/>
          <ac:picMkLst>
            <pc:docMk/>
            <pc:sldMk cId="4245312368" sldId="295"/>
            <ac:picMk id="22" creationId="{613DF669-8504-4AAE-A0F8-11365C2C11C7}"/>
          </ac:picMkLst>
        </pc:picChg>
        <pc:picChg chg="add del">
          <ac:chgData name="Luke D'Cunha" userId="a565ace3-c4c1-4c05-981a-3a51453b61ab" providerId="ADAL" clId="{04F9068C-09FC-48FC-B330-3D5E1A4AFF52}" dt="2021-03-05T06:36:24.948" v="6179" actId="478"/>
          <ac:picMkLst>
            <pc:docMk/>
            <pc:sldMk cId="4245312368" sldId="295"/>
            <ac:picMk id="24" creationId="{1DC47BCE-58B2-4F52-BA08-EA1F47E70F1D}"/>
          </ac:picMkLst>
        </pc:picChg>
        <pc:picChg chg="add del">
          <ac:chgData name="Luke D'Cunha" userId="a565ace3-c4c1-4c05-981a-3a51453b61ab" providerId="ADAL" clId="{04F9068C-09FC-48FC-B330-3D5E1A4AFF52}" dt="2021-03-05T06:36:35.467" v="6181" actId="478"/>
          <ac:picMkLst>
            <pc:docMk/>
            <pc:sldMk cId="4245312368" sldId="295"/>
            <ac:picMk id="25" creationId="{3381739E-D045-4C72-9F88-BA5EEC7B878C}"/>
          </ac:picMkLst>
        </pc:picChg>
        <pc:picChg chg="add del mod">
          <ac:chgData name="Luke D'Cunha" userId="a565ace3-c4c1-4c05-981a-3a51453b61ab" providerId="ADAL" clId="{04F9068C-09FC-48FC-B330-3D5E1A4AFF52}" dt="2021-03-05T06:37:48.574" v="6186" actId="478"/>
          <ac:picMkLst>
            <pc:docMk/>
            <pc:sldMk cId="4245312368" sldId="295"/>
            <ac:picMk id="26" creationId="{6AA85753-E967-4265-8A24-17119DFF1284}"/>
          </ac:picMkLst>
        </pc:picChg>
        <pc:picChg chg="add mod">
          <ac:chgData name="Luke D'Cunha" userId="a565ace3-c4c1-4c05-981a-3a51453b61ab" providerId="ADAL" clId="{04F9068C-09FC-48FC-B330-3D5E1A4AFF52}" dt="2021-03-05T06:37:57.066" v="6189" actId="14100"/>
          <ac:picMkLst>
            <pc:docMk/>
            <pc:sldMk cId="4245312368" sldId="295"/>
            <ac:picMk id="27" creationId="{5B8B037E-2CF0-4650-B112-AC314B703F0A}"/>
          </ac:picMkLst>
        </pc:picChg>
        <pc:picChg chg="add mod">
          <ac:chgData name="Luke D'Cunha" userId="a565ace3-c4c1-4c05-981a-3a51453b61ab" providerId="ADAL" clId="{04F9068C-09FC-48FC-B330-3D5E1A4AFF52}" dt="2021-03-05T06:39:40.635" v="6198" actId="14100"/>
          <ac:picMkLst>
            <pc:docMk/>
            <pc:sldMk cId="4245312368" sldId="295"/>
            <ac:picMk id="39" creationId="{673F5974-46C1-4EAF-A851-A13B7DEE1443}"/>
          </ac:picMkLst>
        </pc:picChg>
        <pc:cxnChg chg="add mod">
          <ac:chgData name="Luke D'Cunha" userId="a565ace3-c4c1-4c05-981a-3a51453b61ab" providerId="ADAL" clId="{04F9068C-09FC-48FC-B330-3D5E1A4AFF52}" dt="2021-03-05T06:06:51.766" v="6089"/>
          <ac:cxnSpMkLst>
            <pc:docMk/>
            <pc:sldMk cId="4245312368" sldId="295"/>
            <ac:cxnSpMk id="33" creationId="{0201D3A9-9F25-430F-93D4-A32BB3F2811A}"/>
          </ac:cxnSpMkLst>
        </pc:cxnChg>
      </pc:sldChg>
      <pc:sldChg chg="addSp delSp modSp mod setBg setClrOvrMap">
        <pc:chgData name="Luke D'Cunha" userId="a565ace3-c4c1-4c05-981a-3a51453b61ab" providerId="ADAL" clId="{04F9068C-09FC-48FC-B330-3D5E1A4AFF52}" dt="2021-02-28T20:14:49.367" v="204" actId="962"/>
        <pc:sldMkLst>
          <pc:docMk/>
          <pc:sldMk cId="3323608408" sldId="296"/>
        </pc:sldMkLst>
        <pc:spChg chg="mod">
          <ac:chgData name="Luke D'Cunha" userId="a565ace3-c4c1-4c05-981a-3a51453b61ab" providerId="ADAL" clId="{04F9068C-09FC-48FC-B330-3D5E1A4AFF52}" dt="2021-02-28T20:14:46.827" v="202" actId="26606"/>
          <ac:spMkLst>
            <pc:docMk/>
            <pc:sldMk cId="3323608408" sldId="296"/>
            <ac:spMk id="2" creationId="{E3F17423-9F2A-43E5-93BD-FCC63268F82A}"/>
          </ac:spMkLst>
        </pc:spChg>
        <pc:spChg chg="mod">
          <ac:chgData name="Luke D'Cunha" userId="a565ace3-c4c1-4c05-981a-3a51453b61ab" providerId="ADAL" clId="{04F9068C-09FC-48FC-B330-3D5E1A4AFF52}" dt="2021-02-28T20:14:46.827" v="202" actId="26606"/>
          <ac:spMkLst>
            <pc:docMk/>
            <pc:sldMk cId="3323608408" sldId="296"/>
            <ac:spMk id="3" creationId="{C094FEB0-37E5-465F-9407-310F45D48B9C}"/>
          </ac:spMkLst>
        </pc:spChg>
        <pc:spChg chg="add del">
          <ac:chgData name="Luke D'Cunha" userId="a565ace3-c4c1-4c05-981a-3a51453b61ab" providerId="ADAL" clId="{04F9068C-09FC-48FC-B330-3D5E1A4AFF52}" dt="2021-02-28T20:14:46.822" v="201" actId="26606"/>
          <ac:spMkLst>
            <pc:docMk/>
            <pc:sldMk cId="3323608408" sldId="296"/>
            <ac:spMk id="9" creationId="{E9751CB9-7B25-4EB8-9A6F-82F822549F12}"/>
          </ac:spMkLst>
        </pc:spChg>
        <pc:spChg chg="add del">
          <ac:chgData name="Luke D'Cunha" userId="a565ace3-c4c1-4c05-981a-3a51453b61ab" providerId="ADAL" clId="{04F9068C-09FC-48FC-B330-3D5E1A4AFF52}" dt="2021-02-28T20:14:46.822" v="201" actId="26606"/>
          <ac:spMkLst>
            <pc:docMk/>
            <pc:sldMk cId="3323608408" sldId="296"/>
            <ac:spMk id="11" creationId="{E1317383-CF3B-4B02-9512-BECBEF6362A4}"/>
          </ac:spMkLst>
        </pc:spChg>
        <pc:spChg chg="add del">
          <ac:chgData name="Luke D'Cunha" userId="a565ace3-c4c1-4c05-981a-3a51453b61ab" providerId="ADAL" clId="{04F9068C-09FC-48FC-B330-3D5E1A4AFF52}" dt="2021-02-28T20:14:46.822" v="201" actId="26606"/>
          <ac:spMkLst>
            <pc:docMk/>
            <pc:sldMk cId="3323608408" sldId="296"/>
            <ac:spMk id="13" creationId="{B1D4C7A0-6DF2-4F2D-A45D-F111582974C7}"/>
          </ac:spMkLst>
        </pc:spChg>
        <pc:spChg chg="add del">
          <ac:chgData name="Luke D'Cunha" userId="a565ace3-c4c1-4c05-981a-3a51453b61ab" providerId="ADAL" clId="{04F9068C-09FC-48FC-B330-3D5E1A4AFF52}" dt="2021-02-28T20:14:46.822" v="201" actId="26606"/>
          <ac:spMkLst>
            <pc:docMk/>
            <pc:sldMk cId="3323608408" sldId="296"/>
            <ac:spMk id="15" creationId="{DBF3943D-BCB6-4B31-809D-A005686483B4}"/>
          </ac:spMkLst>
        </pc:spChg>
        <pc:spChg chg="add del">
          <ac:chgData name="Luke D'Cunha" userId="a565ace3-c4c1-4c05-981a-3a51453b61ab" providerId="ADAL" clId="{04F9068C-09FC-48FC-B330-3D5E1A4AFF52}" dt="2021-02-28T20:14:46.822" v="201" actId="26606"/>
          <ac:spMkLst>
            <pc:docMk/>
            <pc:sldMk cId="3323608408" sldId="296"/>
            <ac:spMk id="17" creationId="{39373A6F-2E1F-4613-8E1D-D68057D29F31}"/>
          </ac:spMkLst>
        </pc:spChg>
        <pc:spChg chg="add">
          <ac:chgData name="Luke D'Cunha" userId="a565ace3-c4c1-4c05-981a-3a51453b61ab" providerId="ADAL" clId="{04F9068C-09FC-48FC-B330-3D5E1A4AFF52}" dt="2021-02-28T20:14:46.827" v="202" actId="26606"/>
          <ac:spMkLst>
            <pc:docMk/>
            <pc:sldMk cId="3323608408" sldId="296"/>
            <ac:spMk id="19" creationId="{3CED7894-4F62-4A6C-8DB5-DB5BE08E9C03}"/>
          </ac:spMkLst>
        </pc:spChg>
        <pc:spChg chg="add">
          <ac:chgData name="Luke D'Cunha" userId="a565ace3-c4c1-4c05-981a-3a51453b61ab" providerId="ADAL" clId="{04F9068C-09FC-48FC-B330-3D5E1A4AFF52}" dt="2021-02-28T20:14:46.827" v="202" actId="26606"/>
          <ac:spMkLst>
            <pc:docMk/>
            <pc:sldMk cId="3323608408" sldId="296"/>
            <ac:spMk id="20" creationId="{E536F3B4-50F6-4C52-8F76-4EB1214719DC}"/>
          </ac:spMkLst>
        </pc:spChg>
        <pc:picChg chg="add mod">
          <ac:chgData name="Luke D'Cunha" userId="a565ace3-c4c1-4c05-981a-3a51453b61ab" providerId="ADAL" clId="{04F9068C-09FC-48FC-B330-3D5E1A4AFF52}" dt="2021-02-28T20:14:49.367" v="204" actId="962"/>
          <ac:picMkLst>
            <pc:docMk/>
            <pc:sldMk cId="3323608408" sldId="296"/>
            <ac:picMk id="4" creationId="{B1F562C1-EE2B-4051-99C5-96726DD2EDB8}"/>
          </ac:picMkLst>
        </pc:picChg>
        <pc:picChg chg="del">
          <ac:chgData name="Luke D'Cunha" userId="a565ace3-c4c1-4c05-981a-3a51453b61ab" providerId="ADAL" clId="{04F9068C-09FC-48FC-B330-3D5E1A4AFF52}" dt="2021-02-28T06:00:57.819" v="0" actId="478"/>
          <ac:picMkLst>
            <pc:docMk/>
            <pc:sldMk cId="3323608408" sldId="296"/>
            <ac:picMk id="5" creationId="{0BBEA123-F25B-47F6-934E-E41F7A4571C0}"/>
          </ac:picMkLst>
        </pc:picChg>
      </pc:sldChg>
      <pc:sldChg chg="addSp delSp modSp mod modNotesTx">
        <pc:chgData name="Luke D'Cunha" userId="a565ace3-c4c1-4c05-981a-3a51453b61ab" providerId="ADAL" clId="{04F9068C-09FC-48FC-B330-3D5E1A4AFF52}" dt="2021-03-06T08:05:29.495" v="7580" actId="113"/>
        <pc:sldMkLst>
          <pc:docMk/>
          <pc:sldMk cId="3599954761" sldId="297"/>
        </pc:sldMkLst>
        <pc:spChg chg="mod">
          <ac:chgData name="Luke D'Cunha" userId="a565ace3-c4c1-4c05-981a-3a51453b61ab" providerId="ADAL" clId="{04F9068C-09FC-48FC-B330-3D5E1A4AFF52}" dt="2021-03-06T07:38:35.173" v="7105" actId="20577"/>
          <ac:spMkLst>
            <pc:docMk/>
            <pc:sldMk cId="3599954761" sldId="297"/>
            <ac:spMk id="2" creationId="{6885FF65-12FD-4557-B4EB-1CBB23E66064}"/>
          </ac:spMkLst>
        </pc:spChg>
        <pc:spChg chg="mod">
          <ac:chgData name="Luke D'Cunha" userId="a565ace3-c4c1-4c05-981a-3a51453b61ab" providerId="ADAL" clId="{04F9068C-09FC-48FC-B330-3D5E1A4AFF52}" dt="2021-03-06T08:05:29.495" v="7580" actId="113"/>
          <ac:spMkLst>
            <pc:docMk/>
            <pc:sldMk cId="3599954761" sldId="297"/>
            <ac:spMk id="3" creationId="{B46E34AA-C929-4389-BB6A-6161DF5E2EAB}"/>
          </ac:spMkLst>
        </pc:spChg>
        <pc:picChg chg="add mod">
          <ac:chgData name="Luke D'Cunha" userId="a565ace3-c4c1-4c05-981a-3a51453b61ab" providerId="ADAL" clId="{04F9068C-09FC-48FC-B330-3D5E1A4AFF52}" dt="2021-03-05T06:30:35.618" v="6159" actId="1076"/>
          <ac:picMkLst>
            <pc:docMk/>
            <pc:sldMk cId="3599954761" sldId="297"/>
            <ac:picMk id="3" creationId="{F636FF93-B3B2-4CB9-AD26-01E47523B68A}"/>
          </ac:picMkLst>
        </pc:picChg>
        <pc:picChg chg="del mod">
          <ac:chgData name="Luke D'Cunha" userId="a565ace3-c4c1-4c05-981a-3a51453b61ab" providerId="ADAL" clId="{04F9068C-09FC-48FC-B330-3D5E1A4AFF52}" dt="2021-03-05T06:30:25.072" v="6154" actId="478"/>
          <ac:picMkLst>
            <pc:docMk/>
            <pc:sldMk cId="3599954761" sldId="297"/>
            <ac:picMk id="5" creationId="{2242AA35-3126-4D0E-92C4-49C70DE0D01D}"/>
          </ac:picMkLst>
        </pc:picChg>
      </pc:sldChg>
      <pc:sldChg chg="addSp modSp mod modNotesTx">
        <pc:chgData name="Luke D'Cunha" userId="a565ace3-c4c1-4c05-981a-3a51453b61ab" providerId="ADAL" clId="{04F9068C-09FC-48FC-B330-3D5E1A4AFF52}" dt="2021-03-06T08:10:36.578" v="7695" actId="207"/>
        <pc:sldMkLst>
          <pc:docMk/>
          <pc:sldMk cId="1770139769" sldId="298"/>
        </pc:sldMkLst>
        <pc:spChg chg="mod">
          <ac:chgData name="Luke D'Cunha" userId="a565ace3-c4c1-4c05-981a-3a51453b61ab" providerId="ADAL" clId="{04F9068C-09FC-48FC-B330-3D5E1A4AFF52}" dt="2021-03-06T08:10:36.578" v="7695" actId="207"/>
          <ac:spMkLst>
            <pc:docMk/>
            <pc:sldMk cId="1770139769" sldId="298"/>
            <ac:spMk id="2" creationId="{0A0D9324-D912-4C9E-A770-BAA12F46CEB9}"/>
          </ac:spMkLst>
        </pc:spChg>
        <pc:spChg chg="mod">
          <ac:chgData name="Luke D'Cunha" userId="a565ace3-c4c1-4c05-981a-3a51453b61ab" providerId="ADAL" clId="{04F9068C-09FC-48FC-B330-3D5E1A4AFF52}" dt="2021-03-06T08:09:43.500" v="7686" actId="1076"/>
          <ac:spMkLst>
            <pc:docMk/>
            <pc:sldMk cId="1770139769" sldId="298"/>
            <ac:spMk id="7" creationId="{2653782D-61A9-44D5-8DCB-C5BE61AFBC8F}"/>
          </ac:spMkLst>
        </pc:spChg>
        <pc:spChg chg="add mod">
          <ac:chgData name="Luke D'Cunha" userId="a565ace3-c4c1-4c05-981a-3a51453b61ab" providerId="ADAL" clId="{04F9068C-09FC-48FC-B330-3D5E1A4AFF52}" dt="2021-03-06T08:09:27.678" v="7679" actId="14100"/>
          <ac:spMkLst>
            <pc:docMk/>
            <pc:sldMk cId="1770139769" sldId="298"/>
            <ac:spMk id="8" creationId="{A86D9388-3A7B-4853-81C3-18C9885A3E67}"/>
          </ac:spMkLst>
        </pc:spChg>
        <pc:spChg chg="mod">
          <ac:chgData name="Luke D'Cunha" userId="a565ace3-c4c1-4c05-981a-3a51453b61ab" providerId="ADAL" clId="{04F9068C-09FC-48FC-B330-3D5E1A4AFF52}" dt="2021-03-06T08:09:41.684" v="7685" actId="1076"/>
          <ac:spMkLst>
            <pc:docMk/>
            <pc:sldMk cId="1770139769" sldId="298"/>
            <ac:spMk id="9" creationId="{16ECAA23-6B2D-49AF-8048-A8A740C70DBF}"/>
          </ac:spMkLst>
        </pc:spChg>
        <pc:picChg chg="mod">
          <ac:chgData name="Luke D'Cunha" userId="a565ace3-c4c1-4c05-981a-3a51453b61ab" providerId="ADAL" clId="{04F9068C-09FC-48FC-B330-3D5E1A4AFF52}" dt="2021-03-06T08:09:37.941" v="7683" actId="1076"/>
          <ac:picMkLst>
            <pc:docMk/>
            <pc:sldMk cId="1770139769" sldId="298"/>
            <ac:picMk id="10" creationId="{ECB9339A-72D1-467B-B4D2-C87C90CEBF04}"/>
          </ac:picMkLst>
        </pc:picChg>
        <pc:picChg chg="mod">
          <ac:chgData name="Luke D'Cunha" userId="a565ace3-c4c1-4c05-981a-3a51453b61ab" providerId="ADAL" clId="{04F9068C-09FC-48FC-B330-3D5E1A4AFF52}" dt="2021-03-06T08:09:39.221" v="7684" actId="1076"/>
          <ac:picMkLst>
            <pc:docMk/>
            <pc:sldMk cId="1770139769" sldId="298"/>
            <ac:picMk id="11" creationId="{8303C4F9-8F97-4DF6-BEA0-ED043AD8F7AE}"/>
          </ac:picMkLst>
        </pc:picChg>
      </pc:sldChg>
      <pc:sldChg chg="addSp delSp modSp mod modNotesTx">
        <pc:chgData name="Luke D'Cunha" userId="a565ace3-c4c1-4c05-981a-3a51453b61ab" providerId="ADAL" clId="{04F9068C-09FC-48FC-B330-3D5E1A4AFF52}" dt="2021-03-06T08:10:22.430" v="7694" actId="20577"/>
        <pc:sldMkLst>
          <pc:docMk/>
          <pc:sldMk cId="4105527405" sldId="299"/>
        </pc:sldMkLst>
        <pc:spChg chg="mod">
          <ac:chgData name="Luke D'Cunha" userId="a565ace3-c4c1-4c05-981a-3a51453b61ab" providerId="ADAL" clId="{04F9068C-09FC-48FC-B330-3D5E1A4AFF52}" dt="2021-03-06T07:44:03.158" v="7207" actId="1076"/>
          <ac:spMkLst>
            <pc:docMk/>
            <pc:sldMk cId="4105527405" sldId="299"/>
            <ac:spMk id="2" creationId="{2EFCD468-665F-4C0C-A4DE-3F92AF208BA7}"/>
          </ac:spMkLst>
        </pc:spChg>
        <pc:spChg chg="add mod">
          <ac:chgData name="Luke D'Cunha" userId="a565ace3-c4c1-4c05-981a-3a51453b61ab" providerId="ADAL" clId="{04F9068C-09FC-48FC-B330-3D5E1A4AFF52}" dt="2021-03-06T08:10:22.430" v="7694" actId="20577"/>
          <ac:spMkLst>
            <pc:docMk/>
            <pc:sldMk cId="4105527405" sldId="299"/>
            <ac:spMk id="3" creationId="{82D54754-8704-48AC-B114-D75B3D854E85}"/>
          </ac:spMkLst>
        </pc:spChg>
        <pc:spChg chg="add del mod">
          <ac:chgData name="Luke D'Cunha" userId="a565ace3-c4c1-4c05-981a-3a51453b61ab" providerId="ADAL" clId="{04F9068C-09FC-48FC-B330-3D5E1A4AFF52}" dt="2021-03-04T07:11:10.259" v="355"/>
          <ac:spMkLst>
            <pc:docMk/>
            <pc:sldMk cId="4105527405" sldId="299"/>
            <ac:spMk id="4" creationId="{A08DFC40-6518-46BF-85DD-99963FEFDA63}"/>
          </ac:spMkLst>
        </pc:spChg>
        <pc:spChg chg="mod">
          <ac:chgData name="Luke D'Cunha" userId="a565ace3-c4c1-4c05-981a-3a51453b61ab" providerId="ADAL" clId="{04F9068C-09FC-48FC-B330-3D5E1A4AFF52}" dt="2021-03-06T07:43:57.253" v="7204" actId="1076"/>
          <ac:spMkLst>
            <pc:docMk/>
            <pc:sldMk cId="4105527405" sldId="299"/>
            <ac:spMk id="9" creationId="{059EAE07-C8C8-4B1A-BA62-9DCC8867B5EF}"/>
          </ac:spMkLst>
        </pc:spChg>
        <pc:spChg chg="mod">
          <ac:chgData name="Luke D'Cunha" userId="a565ace3-c4c1-4c05-981a-3a51453b61ab" providerId="ADAL" clId="{04F9068C-09FC-48FC-B330-3D5E1A4AFF52}" dt="2021-03-06T07:44:06.117" v="7209" actId="1076"/>
          <ac:spMkLst>
            <pc:docMk/>
            <pc:sldMk cId="4105527405" sldId="299"/>
            <ac:spMk id="12" creationId="{C31900B0-38F5-460C-991C-E79BCCE320DD}"/>
          </ac:spMkLst>
        </pc:spChg>
        <pc:picChg chg="add mod">
          <ac:chgData name="Luke D'Cunha" userId="a565ace3-c4c1-4c05-981a-3a51453b61ab" providerId="ADAL" clId="{04F9068C-09FC-48FC-B330-3D5E1A4AFF52}" dt="2021-03-06T07:44:04.341" v="7208" actId="1076"/>
          <ac:picMkLst>
            <pc:docMk/>
            <pc:sldMk cId="4105527405" sldId="299"/>
            <ac:picMk id="6" creationId="{0EA5A0B6-0618-46E1-B71C-DA11213783CF}"/>
          </ac:picMkLst>
        </pc:picChg>
        <pc:picChg chg="del">
          <ac:chgData name="Luke D'Cunha" userId="a565ace3-c4c1-4c05-981a-3a51453b61ab" providerId="ADAL" clId="{04F9068C-09FC-48FC-B330-3D5E1A4AFF52}" dt="2021-03-04T07:11:04.785" v="353" actId="478"/>
          <ac:picMkLst>
            <pc:docMk/>
            <pc:sldMk cId="4105527405" sldId="299"/>
            <ac:picMk id="7" creationId="{61F50E01-E831-4F7F-AB24-EE3271FA90B6}"/>
          </ac:picMkLst>
        </pc:picChg>
        <pc:picChg chg="del">
          <ac:chgData name="Luke D'Cunha" userId="a565ace3-c4c1-4c05-981a-3a51453b61ab" providerId="ADAL" clId="{04F9068C-09FC-48FC-B330-3D5E1A4AFF52}" dt="2021-03-04T07:10:50.051" v="352" actId="478"/>
          <ac:picMkLst>
            <pc:docMk/>
            <pc:sldMk cId="4105527405" sldId="299"/>
            <ac:picMk id="10" creationId="{61B20043-4392-41AE-85FE-C649616A643A}"/>
          </ac:picMkLst>
        </pc:picChg>
        <pc:picChg chg="add mod">
          <ac:chgData name="Luke D'Cunha" userId="a565ace3-c4c1-4c05-981a-3a51453b61ab" providerId="ADAL" clId="{04F9068C-09FC-48FC-B330-3D5E1A4AFF52}" dt="2021-03-06T07:43:54.445" v="7203" actId="1076"/>
          <ac:picMkLst>
            <pc:docMk/>
            <pc:sldMk cId="4105527405" sldId="299"/>
            <ac:picMk id="11" creationId="{52E47694-0D87-41F4-82D7-202F9CCFA2E9}"/>
          </ac:picMkLst>
        </pc:picChg>
      </pc:sldChg>
      <pc:sldChg chg="modSp new del mod modNotesTx">
        <pc:chgData name="Luke D'Cunha" userId="a565ace3-c4c1-4c05-981a-3a51453b61ab" providerId="ADAL" clId="{04F9068C-09FC-48FC-B330-3D5E1A4AFF52}" dt="2021-03-04T06:29:33.056" v="328" actId="47"/>
        <pc:sldMkLst>
          <pc:docMk/>
          <pc:sldMk cId="2770728686" sldId="300"/>
        </pc:sldMkLst>
        <pc:spChg chg="mod">
          <ac:chgData name="Luke D'Cunha" userId="a565ace3-c4c1-4c05-981a-3a51453b61ab" providerId="ADAL" clId="{04F9068C-09FC-48FC-B330-3D5E1A4AFF52}" dt="2021-02-28T06:28:24.892" v="139" actId="20577"/>
          <ac:spMkLst>
            <pc:docMk/>
            <pc:sldMk cId="2770728686" sldId="300"/>
            <ac:spMk id="2" creationId="{C62A8F72-2183-479E-9E4E-F1CBA7A7B2D7}"/>
          </ac:spMkLst>
        </pc:spChg>
        <pc:spChg chg="mod">
          <ac:chgData name="Luke D'Cunha" userId="a565ace3-c4c1-4c05-981a-3a51453b61ab" providerId="ADAL" clId="{04F9068C-09FC-48FC-B330-3D5E1A4AFF52}" dt="2021-02-28T06:54:10.657" v="161" actId="313"/>
          <ac:spMkLst>
            <pc:docMk/>
            <pc:sldMk cId="2770728686" sldId="300"/>
            <ac:spMk id="3" creationId="{FED792EC-3073-41F4-A183-4644FA449728}"/>
          </ac:spMkLst>
        </pc:spChg>
      </pc:sldChg>
      <pc:sldChg chg="modSp del mod">
        <pc:chgData name="Luke D'Cunha" userId="a565ace3-c4c1-4c05-981a-3a51453b61ab" providerId="ADAL" clId="{04F9068C-09FC-48FC-B330-3D5E1A4AFF52}" dt="2021-03-04T06:32:28.132" v="351" actId="47"/>
        <pc:sldMkLst>
          <pc:docMk/>
          <pc:sldMk cId="3186248364" sldId="301"/>
        </pc:sldMkLst>
        <pc:spChg chg="mod">
          <ac:chgData name="Luke D'Cunha" userId="a565ace3-c4c1-4c05-981a-3a51453b61ab" providerId="ADAL" clId="{04F9068C-09FC-48FC-B330-3D5E1A4AFF52}" dt="2021-02-28T19:52:10.838" v="183" actId="20577"/>
          <ac:spMkLst>
            <pc:docMk/>
            <pc:sldMk cId="3186248364" sldId="301"/>
            <ac:spMk id="2" creationId="{1A6FAEFB-AF7C-4077-AA52-08B4941AC303}"/>
          </ac:spMkLst>
        </pc:spChg>
      </pc:sldChg>
      <pc:sldChg chg="addSp modSp mod modNotesTx">
        <pc:chgData name="Luke D'Cunha" userId="a565ace3-c4c1-4c05-981a-3a51453b61ab" providerId="ADAL" clId="{04F9068C-09FC-48FC-B330-3D5E1A4AFF52}" dt="2021-03-06T08:06:39.839" v="7620" actId="20577"/>
        <pc:sldMkLst>
          <pc:docMk/>
          <pc:sldMk cId="571769005" sldId="302"/>
        </pc:sldMkLst>
        <pc:spChg chg="mod">
          <ac:chgData name="Luke D'Cunha" userId="a565ace3-c4c1-4c05-981a-3a51453b61ab" providerId="ADAL" clId="{04F9068C-09FC-48FC-B330-3D5E1A4AFF52}" dt="2021-03-06T07:41:09.308" v="7144" actId="207"/>
          <ac:spMkLst>
            <pc:docMk/>
            <pc:sldMk cId="571769005" sldId="302"/>
            <ac:spMk id="3" creationId="{5CA19111-C0EC-41CA-8512-48DA2250AA3C}"/>
          </ac:spMkLst>
        </pc:spChg>
        <pc:spChg chg="add mod">
          <ac:chgData name="Luke D'Cunha" userId="a565ace3-c4c1-4c05-981a-3a51453b61ab" providerId="ADAL" clId="{04F9068C-09FC-48FC-B330-3D5E1A4AFF52}" dt="2021-03-05T07:00:07.203" v="6373" actId="1076"/>
          <ac:spMkLst>
            <pc:docMk/>
            <pc:sldMk cId="571769005" sldId="302"/>
            <ac:spMk id="7" creationId="{19CEF9A0-06E3-4387-91B4-5EFFF1AC5166}"/>
          </ac:spMkLst>
        </pc:spChg>
      </pc:sldChg>
      <pc:sldChg chg="addSp modSp mod modNotesTx">
        <pc:chgData name="Luke D'Cunha" userId="a565ace3-c4c1-4c05-981a-3a51453b61ab" providerId="ADAL" clId="{04F9068C-09FC-48FC-B330-3D5E1A4AFF52}" dt="2021-03-05T07:23:47.026" v="6561" actId="1076"/>
        <pc:sldMkLst>
          <pc:docMk/>
          <pc:sldMk cId="823453730" sldId="303"/>
        </pc:sldMkLst>
        <pc:spChg chg="add mod">
          <ac:chgData name="Luke D'Cunha" userId="a565ace3-c4c1-4c05-981a-3a51453b61ab" providerId="ADAL" clId="{04F9068C-09FC-48FC-B330-3D5E1A4AFF52}" dt="2021-03-05T07:23:44.450" v="6560" actId="1076"/>
          <ac:spMkLst>
            <pc:docMk/>
            <pc:sldMk cId="823453730" sldId="303"/>
            <ac:spMk id="11" creationId="{963B51A3-196B-4086-B4D1-4DA17FFE3D74}"/>
          </ac:spMkLst>
        </pc:spChg>
        <pc:picChg chg="mod modCrop">
          <ac:chgData name="Luke D'Cunha" userId="a565ace3-c4c1-4c05-981a-3a51453b61ab" providerId="ADAL" clId="{04F9068C-09FC-48FC-B330-3D5E1A4AFF52}" dt="2021-03-05T07:23:47.026" v="6561" actId="1076"/>
          <ac:picMkLst>
            <pc:docMk/>
            <pc:sldMk cId="823453730" sldId="303"/>
            <ac:picMk id="5" creationId="{CB7B4615-1BD8-4C95-8708-B91BDCB854E7}"/>
          </ac:picMkLst>
        </pc:picChg>
      </pc:sldChg>
      <pc:sldChg chg="modSp mod modNotesTx">
        <pc:chgData name="Luke D'Cunha" userId="a565ace3-c4c1-4c05-981a-3a51453b61ab" providerId="ADAL" clId="{04F9068C-09FC-48FC-B330-3D5E1A4AFF52}" dt="2021-03-06T14:45:20.517" v="8021" actId="20577"/>
        <pc:sldMkLst>
          <pc:docMk/>
          <pc:sldMk cId="4194410403" sldId="304"/>
        </pc:sldMkLst>
        <pc:spChg chg="mod">
          <ac:chgData name="Luke D'Cunha" userId="a565ace3-c4c1-4c05-981a-3a51453b61ab" providerId="ADAL" clId="{04F9068C-09FC-48FC-B330-3D5E1A4AFF52}" dt="2021-03-04T15:52:22.867" v="6029" actId="114"/>
          <ac:spMkLst>
            <pc:docMk/>
            <pc:sldMk cId="4194410403" sldId="304"/>
            <ac:spMk id="2" creationId="{8FEA1EF1-9885-48E1-87D5-3F788B580FA3}"/>
          </ac:spMkLst>
        </pc:spChg>
        <pc:spChg chg="mod">
          <ac:chgData name="Luke D'Cunha" userId="a565ace3-c4c1-4c05-981a-3a51453b61ab" providerId="ADAL" clId="{04F9068C-09FC-48FC-B330-3D5E1A4AFF52}" dt="2021-03-06T14:45:20.517" v="8021" actId="20577"/>
          <ac:spMkLst>
            <pc:docMk/>
            <pc:sldMk cId="4194410403" sldId="304"/>
            <ac:spMk id="17" creationId="{D809AFE8-77AA-42D3-AC15-923D289A4A45}"/>
          </ac:spMkLst>
        </pc:spChg>
      </pc:sldChg>
      <pc:sldChg chg="del">
        <pc:chgData name="Luke D'Cunha" userId="a565ace3-c4c1-4c05-981a-3a51453b61ab" providerId="ADAL" clId="{04F9068C-09FC-48FC-B330-3D5E1A4AFF52}" dt="2021-03-04T06:30:47.604" v="339" actId="47"/>
        <pc:sldMkLst>
          <pc:docMk/>
          <pc:sldMk cId="2652644621" sldId="323"/>
        </pc:sldMkLst>
      </pc:sldChg>
      <pc:sldChg chg="modSp mod modNotesTx">
        <pc:chgData name="Luke D'Cunha" userId="a565ace3-c4c1-4c05-981a-3a51453b61ab" providerId="ADAL" clId="{04F9068C-09FC-48FC-B330-3D5E1A4AFF52}" dt="2021-03-06T14:43:26.144" v="8002" actId="20577"/>
        <pc:sldMkLst>
          <pc:docMk/>
          <pc:sldMk cId="742952399" sldId="324"/>
        </pc:sldMkLst>
        <pc:spChg chg="mod">
          <ac:chgData name="Luke D'Cunha" userId="a565ace3-c4c1-4c05-981a-3a51453b61ab" providerId="ADAL" clId="{04F9068C-09FC-48FC-B330-3D5E1A4AFF52}" dt="2021-03-06T14:22:15.077" v="7926" actId="207"/>
          <ac:spMkLst>
            <pc:docMk/>
            <pc:sldMk cId="742952399" sldId="324"/>
            <ac:spMk id="3" creationId="{1C5694EE-B656-4FFA-A8F2-78A1E70DC86E}"/>
          </ac:spMkLst>
        </pc:spChg>
      </pc:sldChg>
      <pc:sldChg chg="modSp mod ord delDesignElem modNotesTx">
        <pc:chgData name="Luke D'Cunha" userId="a565ace3-c4c1-4c05-981a-3a51453b61ab" providerId="ADAL" clId="{04F9068C-09FC-48FC-B330-3D5E1A4AFF52}" dt="2021-03-05T07:46:27.096" v="6565"/>
        <pc:sldMkLst>
          <pc:docMk/>
          <pc:sldMk cId="3682829046" sldId="325"/>
        </pc:sldMkLst>
        <pc:spChg chg="mod">
          <ac:chgData name="Luke D'Cunha" userId="a565ace3-c4c1-4c05-981a-3a51453b61ab" providerId="ADAL" clId="{04F9068C-09FC-48FC-B330-3D5E1A4AFF52}" dt="2021-03-04T06:30:24.753" v="338" actId="1076"/>
          <ac:spMkLst>
            <pc:docMk/>
            <pc:sldMk cId="3682829046" sldId="325"/>
            <ac:spMk id="6" creationId="{F741B552-6C11-2B46-86FD-5B9B0B48580A}"/>
          </ac:spMkLst>
        </pc:spChg>
      </pc:sldChg>
      <pc:sldChg chg="addSp modSp mod ord modNotesTx">
        <pc:chgData name="Luke D'Cunha" userId="a565ace3-c4c1-4c05-981a-3a51453b61ab" providerId="ADAL" clId="{04F9068C-09FC-48FC-B330-3D5E1A4AFF52}" dt="2021-03-06T08:02:54.525" v="7573" actId="1076"/>
        <pc:sldMkLst>
          <pc:docMk/>
          <pc:sldMk cId="701025914" sldId="326"/>
        </pc:sldMkLst>
        <pc:spChg chg="mod">
          <ac:chgData name="Luke D'Cunha" userId="a565ace3-c4c1-4c05-981a-3a51453b61ab" providerId="ADAL" clId="{04F9068C-09FC-48FC-B330-3D5E1A4AFF52}" dt="2021-03-06T08:02:00.419" v="7560" actId="207"/>
          <ac:spMkLst>
            <pc:docMk/>
            <pc:sldMk cId="701025914" sldId="326"/>
            <ac:spMk id="2" creationId="{179F892E-7875-4633-8E99-171FE06D7FFE}"/>
          </ac:spMkLst>
        </pc:spChg>
        <pc:spChg chg="add mod">
          <ac:chgData name="Luke D'Cunha" userId="a565ace3-c4c1-4c05-981a-3a51453b61ab" providerId="ADAL" clId="{04F9068C-09FC-48FC-B330-3D5E1A4AFF52}" dt="2021-03-06T08:02:54.525" v="7573" actId="1076"/>
          <ac:spMkLst>
            <pc:docMk/>
            <pc:sldMk cId="701025914" sldId="326"/>
            <ac:spMk id="7" creationId="{F5566E5D-844D-4694-9881-4601184048F5}"/>
          </ac:spMkLst>
        </pc:spChg>
        <pc:picChg chg="mod">
          <ac:chgData name="Luke D'Cunha" userId="a565ace3-c4c1-4c05-981a-3a51453b61ab" providerId="ADAL" clId="{04F9068C-09FC-48FC-B330-3D5E1A4AFF52}" dt="2021-03-06T08:02:49.909" v="7572" actId="1076"/>
          <ac:picMkLst>
            <pc:docMk/>
            <pc:sldMk cId="701025914" sldId="326"/>
            <ac:picMk id="5" creationId="{8B52A0A3-76CF-4585-8592-949329CD9942}"/>
          </ac:picMkLst>
        </pc:picChg>
      </pc:sldChg>
      <pc:sldChg chg="modSp mod ord modNotesTx">
        <pc:chgData name="Luke D'Cunha" userId="a565ace3-c4c1-4c05-981a-3a51453b61ab" providerId="ADAL" clId="{04F9068C-09FC-48FC-B330-3D5E1A4AFF52}" dt="2021-03-06T08:00:23.004" v="7559" actId="20577"/>
        <pc:sldMkLst>
          <pc:docMk/>
          <pc:sldMk cId="2144516116" sldId="327"/>
        </pc:sldMkLst>
        <pc:spChg chg="mod">
          <ac:chgData name="Luke D'Cunha" userId="a565ace3-c4c1-4c05-981a-3a51453b61ab" providerId="ADAL" clId="{04F9068C-09FC-48FC-B330-3D5E1A4AFF52}" dt="2021-03-04T07:45:03.289" v="437" actId="20577"/>
          <ac:spMkLst>
            <pc:docMk/>
            <pc:sldMk cId="2144516116" sldId="327"/>
            <ac:spMk id="2" creationId="{00000000-0000-0000-0000-000000000000}"/>
          </ac:spMkLst>
        </pc:spChg>
        <pc:spChg chg="mod">
          <ac:chgData name="Luke D'Cunha" userId="a565ace3-c4c1-4c05-981a-3a51453b61ab" providerId="ADAL" clId="{04F9068C-09FC-48FC-B330-3D5E1A4AFF52}" dt="2021-03-05T06:28:20.758" v="6141" actId="20577"/>
          <ac:spMkLst>
            <pc:docMk/>
            <pc:sldMk cId="2144516116" sldId="327"/>
            <ac:spMk id="10" creationId="{AE11834A-16F9-4372-8A01-2F7980AA24E1}"/>
          </ac:spMkLst>
        </pc:spChg>
      </pc:sldChg>
      <pc:sldChg chg="addSp modSp mod modNotesTx">
        <pc:chgData name="Luke D'Cunha" userId="a565ace3-c4c1-4c05-981a-3a51453b61ab" providerId="ADAL" clId="{04F9068C-09FC-48FC-B330-3D5E1A4AFF52}" dt="2021-03-06T08:05:00.801" v="7578" actId="208"/>
        <pc:sldMkLst>
          <pc:docMk/>
          <pc:sldMk cId="1971878958" sldId="328"/>
        </pc:sldMkLst>
        <pc:spChg chg="add mod">
          <ac:chgData name="Luke D'Cunha" userId="a565ace3-c4c1-4c05-981a-3a51453b61ab" providerId="ADAL" clId="{04F9068C-09FC-48FC-B330-3D5E1A4AFF52}" dt="2021-03-06T08:05:00.801" v="7578" actId="208"/>
          <ac:spMkLst>
            <pc:docMk/>
            <pc:sldMk cId="1971878958" sldId="328"/>
            <ac:spMk id="3" creationId="{9CD116D4-09B2-49C2-821A-BEA15DA83908}"/>
          </ac:spMkLst>
        </pc:spChg>
      </pc:sldChg>
      <pc:sldChg chg="addSp delSp modSp new mod modNotesTx">
        <pc:chgData name="Luke D'Cunha" userId="a565ace3-c4c1-4c05-981a-3a51453b61ab" providerId="ADAL" clId="{04F9068C-09FC-48FC-B330-3D5E1A4AFF52}" dt="2021-03-06T07:44:37.070" v="7238" actId="313"/>
        <pc:sldMkLst>
          <pc:docMk/>
          <pc:sldMk cId="1393490634" sldId="329"/>
        </pc:sldMkLst>
        <pc:spChg chg="mod">
          <ac:chgData name="Luke D'Cunha" userId="a565ace3-c4c1-4c05-981a-3a51453b61ab" providerId="ADAL" clId="{04F9068C-09FC-48FC-B330-3D5E1A4AFF52}" dt="2021-03-06T07:44:37.070" v="7238" actId="313"/>
          <ac:spMkLst>
            <pc:docMk/>
            <pc:sldMk cId="1393490634" sldId="329"/>
            <ac:spMk id="2" creationId="{188AA851-12DE-41D8-BE5D-D8DC6373042C}"/>
          </ac:spMkLst>
        </pc:spChg>
        <pc:spChg chg="del mod">
          <ac:chgData name="Luke D'Cunha" userId="a565ace3-c4c1-4c05-981a-3a51453b61ab" providerId="ADAL" clId="{04F9068C-09FC-48FC-B330-3D5E1A4AFF52}" dt="2021-03-04T07:22:02.074" v="366"/>
          <ac:spMkLst>
            <pc:docMk/>
            <pc:sldMk cId="1393490634" sldId="329"/>
            <ac:spMk id="3" creationId="{CEF003FD-ED2C-4ABC-AC7E-46FE7C7F55C3}"/>
          </ac:spMkLst>
        </pc:spChg>
        <pc:spChg chg="add del mod">
          <ac:chgData name="Luke D'Cunha" userId="a565ace3-c4c1-4c05-981a-3a51453b61ab" providerId="ADAL" clId="{04F9068C-09FC-48FC-B330-3D5E1A4AFF52}" dt="2021-03-05T15:30:11.632" v="6673" actId="478"/>
          <ac:spMkLst>
            <pc:docMk/>
            <pc:sldMk cId="1393490634" sldId="329"/>
            <ac:spMk id="6" creationId="{3F686215-1B26-479A-A1D3-015104DA2B4E}"/>
          </ac:spMkLst>
        </pc:spChg>
        <pc:spChg chg="add del mod">
          <ac:chgData name="Luke D'Cunha" userId="a565ace3-c4c1-4c05-981a-3a51453b61ab" providerId="ADAL" clId="{04F9068C-09FC-48FC-B330-3D5E1A4AFF52}" dt="2021-03-05T07:17:15.661" v="6532" actId="767"/>
          <ac:spMkLst>
            <pc:docMk/>
            <pc:sldMk cId="1393490634" sldId="329"/>
            <ac:spMk id="7" creationId="{BCE05798-3737-446D-9BF4-C7EFEA22F3DE}"/>
          </ac:spMkLst>
        </pc:spChg>
        <pc:spChg chg="add del mod">
          <ac:chgData name="Luke D'Cunha" userId="a565ace3-c4c1-4c05-981a-3a51453b61ab" providerId="ADAL" clId="{04F9068C-09FC-48FC-B330-3D5E1A4AFF52}" dt="2021-03-05T15:30:03.716" v="6671"/>
          <ac:spMkLst>
            <pc:docMk/>
            <pc:sldMk cId="1393490634" sldId="329"/>
            <ac:spMk id="8" creationId="{0576014B-81C8-4F7F-9300-2128940FBA7E}"/>
          </ac:spMkLst>
        </pc:spChg>
        <pc:graphicFrameChg chg="add mod modGraphic">
          <ac:chgData name="Luke D'Cunha" userId="a565ace3-c4c1-4c05-981a-3a51453b61ab" providerId="ADAL" clId="{04F9068C-09FC-48FC-B330-3D5E1A4AFF52}" dt="2021-03-05T15:29:45.046" v="6665" actId="2164"/>
          <ac:graphicFrameMkLst>
            <pc:docMk/>
            <pc:sldMk cId="1393490634" sldId="329"/>
            <ac:graphicFrameMk id="4" creationId="{98940F9F-4788-498F-84DB-4303B69C7FE9}"/>
          </ac:graphicFrameMkLst>
        </pc:graphicFrameChg>
        <pc:graphicFrameChg chg="add del mod modGraphic">
          <ac:chgData name="Luke D'Cunha" userId="a565ace3-c4c1-4c05-981a-3a51453b61ab" providerId="ADAL" clId="{04F9068C-09FC-48FC-B330-3D5E1A4AFF52}" dt="2021-03-05T15:30:03.709" v="6669" actId="21"/>
          <ac:graphicFrameMkLst>
            <pc:docMk/>
            <pc:sldMk cId="1393490634" sldId="329"/>
            <ac:graphicFrameMk id="5" creationId="{C2226C93-633E-4920-936A-35F0998274FF}"/>
          </ac:graphicFrameMkLst>
        </pc:graphicFrameChg>
      </pc:sldChg>
      <pc:sldChg chg="modSp mod modNotesTx">
        <pc:chgData name="Luke D'Cunha" userId="a565ace3-c4c1-4c05-981a-3a51453b61ab" providerId="ADAL" clId="{04F9068C-09FC-48FC-B330-3D5E1A4AFF52}" dt="2021-03-06T07:34:43.917" v="6906" actId="20577"/>
        <pc:sldMkLst>
          <pc:docMk/>
          <pc:sldMk cId="1702260543" sldId="330"/>
        </pc:sldMkLst>
        <pc:picChg chg="mod">
          <ac:chgData name="Luke D'Cunha" userId="a565ace3-c4c1-4c05-981a-3a51453b61ab" providerId="ADAL" clId="{04F9068C-09FC-48FC-B330-3D5E1A4AFF52}" dt="2021-03-06T07:33:46.681" v="6883" actId="14100"/>
          <ac:picMkLst>
            <pc:docMk/>
            <pc:sldMk cId="1702260543" sldId="330"/>
            <ac:picMk id="4" creationId="{DCADE8DD-B85C-4D68-894B-D7FB20EF3862}"/>
          </ac:picMkLst>
        </pc:picChg>
      </pc:sldChg>
      <pc:sldChg chg="modSp mod">
        <pc:chgData name="Luke D'Cunha" userId="a565ace3-c4c1-4c05-981a-3a51453b61ab" providerId="ADAL" clId="{04F9068C-09FC-48FC-B330-3D5E1A4AFF52}" dt="2021-03-06T14:37:17.376" v="7980" actId="15"/>
        <pc:sldMkLst>
          <pc:docMk/>
          <pc:sldMk cId="3866775739" sldId="331"/>
        </pc:sldMkLst>
        <pc:spChg chg="mod">
          <ac:chgData name="Luke D'Cunha" userId="a565ace3-c4c1-4c05-981a-3a51453b61ab" providerId="ADAL" clId="{04F9068C-09FC-48FC-B330-3D5E1A4AFF52}" dt="2021-03-06T08:14:02.784" v="7816" actId="113"/>
          <ac:spMkLst>
            <pc:docMk/>
            <pc:sldMk cId="3866775739" sldId="331"/>
            <ac:spMk id="2" creationId="{AA6D8BAD-3C39-4A83-A810-3346369871D6}"/>
          </ac:spMkLst>
        </pc:spChg>
        <pc:spChg chg="mod">
          <ac:chgData name="Luke D'Cunha" userId="a565ace3-c4c1-4c05-981a-3a51453b61ab" providerId="ADAL" clId="{04F9068C-09FC-48FC-B330-3D5E1A4AFF52}" dt="2021-03-06T14:37:17.376" v="7980" actId="15"/>
          <ac:spMkLst>
            <pc:docMk/>
            <pc:sldMk cId="3866775739" sldId="331"/>
            <ac:spMk id="3" creationId="{BC2C3EA4-CC6F-4DB3-9617-8A3C7B7AFD7D}"/>
          </ac:spMkLst>
        </pc:spChg>
      </pc:sldChg>
      <pc:sldChg chg="modSp mod modNotesTx">
        <pc:chgData name="Luke D'Cunha" userId="a565ace3-c4c1-4c05-981a-3a51453b61ab" providerId="ADAL" clId="{04F9068C-09FC-48FC-B330-3D5E1A4AFF52}" dt="2021-03-06T14:20:23.671" v="7924" actId="20577"/>
        <pc:sldMkLst>
          <pc:docMk/>
          <pc:sldMk cId="592343324" sldId="332"/>
        </pc:sldMkLst>
        <pc:spChg chg="mod">
          <ac:chgData name="Luke D'Cunha" userId="a565ace3-c4c1-4c05-981a-3a51453b61ab" providerId="ADAL" clId="{04F9068C-09FC-48FC-B330-3D5E1A4AFF52}" dt="2021-03-06T14:20:23.671" v="7924" actId="20577"/>
          <ac:spMkLst>
            <pc:docMk/>
            <pc:sldMk cId="592343324" sldId="332"/>
            <ac:spMk id="3" creationId="{EE972E73-C041-4FF6-81FA-27991BFB17A3}"/>
          </ac:spMkLst>
        </pc:spChg>
      </pc:sldChg>
      <pc:sldMasterChg chg="modSldLayout">
        <pc:chgData name="Luke D'Cunha" userId="a565ace3-c4c1-4c05-981a-3a51453b61ab" providerId="ADAL" clId="{04F9068C-09FC-48FC-B330-3D5E1A4AFF52}" dt="2021-02-28T19:51:16.870" v="180" actId="2711"/>
        <pc:sldMasterMkLst>
          <pc:docMk/>
          <pc:sldMasterMk cId="2300824400" sldId="2147483660"/>
        </pc:sldMasterMkLst>
        <pc:sldLayoutChg chg="modSp">
          <pc:chgData name="Luke D'Cunha" userId="a565ace3-c4c1-4c05-981a-3a51453b61ab" providerId="ADAL" clId="{04F9068C-09FC-48FC-B330-3D5E1A4AFF52}" dt="2021-02-28T19:50:15.637" v="170" actId="2711"/>
          <pc:sldLayoutMkLst>
            <pc:docMk/>
            <pc:sldMasterMk cId="2300824400" sldId="2147483660"/>
            <pc:sldLayoutMk cId="3329586121" sldId="2147483661"/>
          </pc:sldLayoutMkLst>
          <pc:spChg chg="mod">
            <ac:chgData name="Luke D'Cunha" userId="a565ace3-c4c1-4c05-981a-3a51453b61ab" providerId="ADAL" clId="{04F9068C-09FC-48FC-B330-3D5E1A4AFF52}" dt="2021-02-28T19:50:15.637" v="170" actId="2711"/>
            <ac:spMkLst>
              <pc:docMk/>
              <pc:sldMasterMk cId="2300824400" sldId="2147483660"/>
              <pc:sldLayoutMk cId="3329586121" sldId="2147483661"/>
              <ac:spMk id="2" creationId="{00000000-0000-0000-0000-000000000000}"/>
            </ac:spMkLst>
          </pc:spChg>
        </pc:sldLayoutChg>
        <pc:sldLayoutChg chg="modSp">
          <pc:chgData name="Luke D'Cunha" userId="a565ace3-c4c1-4c05-981a-3a51453b61ab" providerId="ADAL" clId="{04F9068C-09FC-48FC-B330-3D5E1A4AFF52}" dt="2021-02-28T19:50:23.341" v="171" actId="2711"/>
          <pc:sldLayoutMkLst>
            <pc:docMk/>
            <pc:sldMasterMk cId="2300824400" sldId="2147483660"/>
            <pc:sldLayoutMk cId="669906729" sldId="2147483662"/>
          </pc:sldLayoutMkLst>
          <pc:spChg chg="mod">
            <ac:chgData name="Luke D'Cunha" userId="a565ace3-c4c1-4c05-981a-3a51453b61ab" providerId="ADAL" clId="{04F9068C-09FC-48FC-B330-3D5E1A4AFF52}" dt="2021-02-28T19:50:23.341" v="171" actId="2711"/>
            <ac:spMkLst>
              <pc:docMk/>
              <pc:sldMasterMk cId="2300824400" sldId="2147483660"/>
              <pc:sldLayoutMk cId="669906729" sldId="2147483662"/>
              <ac:spMk id="2" creationId="{00000000-0000-0000-0000-000000000000}"/>
            </ac:spMkLst>
          </pc:spChg>
        </pc:sldLayoutChg>
        <pc:sldLayoutChg chg="modSp">
          <pc:chgData name="Luke D'Cunha" userId="a565ace3-c4c1-4c05-981a-3a51453b61ab" providerId="ADAL" clId="{04F9068C-09FC-48FC-B330-3D5E1A4AFF52}" dt="2021-02-28T19:50:29.021" v="172" actId="2711"/>
          <pc:sldLayoutMkLst>
            <pc:docMk/>
            <pc:sldMasterMk cId="2300824400" sldId="2147483660"/>
            <pc:sldLayoutMk cId="1231224156" sldId="2147483663"/>
          </pc:sldLayoutMkLst>
          <pc:spChg chg="mod">
            <ac:chgData name="Luke D'Cunha" userId="a565ace3-c4c1-4c05-981a-3a51453b61ab" providerId="ADAL" clId="{04F9068C-09FC-48FC-B330-3D5E1A4AFF52}" dt="2021-02-28T19:50:29.021" v="172" actId="2711"/>
            <ac:spMkLst>
              <pc:docMk/>
              <pc:sldMasterMk cId="2300824400" sldId="2147483660"/>
              <pc:sldLayoutMk cId="1231224156" sldId="2147483663"/>
              <ac:spMk id="2" creationId="{00000000-0000-0000-0000-000000000000}"/>
            </ac:spMkLst>
          </pc:spChg>
        </pc:sldLayoutChg>
        <pc:sldLayoutChg chg="modSp">
          <pc:chgData name="Luke D'Cunha" userId="a565ace3-c4c1-4c05-981a-3a51453b61ab" providerId="ADAL" clId="{04F9068C-09FC-48FC-B330-3D5E1A4AFF52}" dt="2021-02-28T19:50:41.356" v="174" actId="2711"/>
          <pc:sldLayoutMkLst>
            <pc:docMk/>
            <pc:sldMasterMk cId="2300824400" sldId="2147483660"/>
            <pc:sldLayoutMk cId="53784969" sldId="2147483664"/>
          </pc:sldLayoutMkLst>
          <pc:spChg chg="mod">
            <ac:chgData name="Luke D'Cunha" userId="a565ace3-c4c1-4c05-981a-3a51453b61ab" providerId="ADAL" clId="{04F9068C-09FC-48FC-B330-3D5E1A4AFF52}" dt="2021-02-28T19:50:41.356" v="174" actId="2711"/>
            <ac:spMkLst>
              <pc:docMk/>
              <pc:sldMasterMk cId="2300824400" sldId="2147483660"/>
              <pc:sldLayoutMk cId="53784969" sldId="2147483664"/>
              <ac:spMk id="2" creationId="{00000000-0000-0000-0000-000000000000}"/>
            </ac:spMkLst>
          </pc:spChg>
        </pc:sldLayoutChg>
        <pc:sldLayoutChg chg="modSp">
          <pc:chgData name="Luke D'Cunha" userId="a565ace3-c4c1-4c05-981a-3a51453b61ab" providerId="ADAL" clId="{04F9068C-09FC-48FC-B330-3D5E1A4AFF52}" dt="2021-02-28T19:51:11.383" v="179" actId="2711"/>
          <pc:sldLayoutMkLst>
            <pc:docMk/>
            <pc:sldMasterMk cId="2300824400" sldId="2147483660"/>
            <pc:sldLayoutMk cId="1697556255" sldId="2147483665"/>
          </pc:sldLayoutMkLst>
          <pc:spChg chg="mod">
            <ac:chgData name="Luke D'Cunha" userId="a565ace3-c4c1-4c05-981a-3a51453b61ab" providerId="ADAL" clId="{04F9068C-09FC-48FC-B330-3D5E1A4AFF52}" dt="2021-02-28T19:50:50.902" v="176" actId="2711"/>
            <ac:spMkLst>
              <pc:docMk/>
              <pc:sldMasterMk cId="2300824400" sldId="2147483660"/>
              <pc:sldLayoutMk cId="1697556255" sldId="2147483665"/>
              <ac:spMk id="3" creationId="{00000000-0000-0000-0000-000000000000}"/>
            </ac:spMkLst>
          </pc:spChg>
          <pc:spChg chg="mod">
            <ac:chgData name="Luke D'Cunha" userId="a565ace3-c4c1-4c05-981a-3a51453b61ab" providerId="ADAL" clId="{04F9068C-09FC-48FC-B330-3D5E1A4AFF52}" dt="2021-02-28T19:50:59.841" v="178" actId="2711"/>
            <ac:spMkLst>
              <pc:docMk/>
              <pc:sldMasterMk cId="2300824400" sldId="2147483660"/>
              <pc:sldLayoutMk cId="1697556255" sldId="2147483665"/>
              <ac:spMk id="4" creationId="{00000000-0000-0000-0000-000000000000}"/>
            </ac:spMkLst>
          </pc:spChg>
          <pc:spChg chg="mod">
            <ac:chgData name="Luke D'Cunha" userId="a565ace3-c4c1-4c05-981a-3a51453b61ab" providerId="ADAL" clId="{04F9068C-09FC-48FC-B330-3D5E1A4AFF52}" dt="2021-02-28T19:50:54.540" v="177" actId="2711"/>
            <ac:spMkLst>
              <pc:docMk/>
              <pc:sldMasterMk cId="2300824400" sldId="2147483660"/>
              <pc:sldLayoutMk cId="1697556255" sldId="2147483665"/>
              <ac:spMk id="5" creationId="{00000000-0000-0000-0000-000000000000}"/>
            </ac:spMkLst>
          </pc:spChg>
          <pc:spChg chg="mod">
            <ac:chgData name="Luke D'Cunha" userId="a565ace3-c4c1-4c05-981a-3a51453b61ab" providerId="ADAL" clId="{04F9068C-09FC-48FC-B330-3D5E1A4AFF52}" dt="2021-02-28T19:51:11.383" v="179" actId="2711"/>
            <ac:spMkLst>
              <pc:docMk/>
              <pc:sldMasterMk cId="2300824400" sldId="2147483660"/>
              <pc:sldLayoutMk cId="1697556255" sldId="2147483665"/>
              <ac:spMk id="6" creationId="{00000000-0000-0000-0000-000000000000}"/>
            </ac:spMkLst>
          </pc:spChg>
          <pc:spChg chg="mod">
            <ac:chgData name="Luke D'Cunha" userId="a565ace3-c4c1-4c05-981a-3a51453b61ab" providerId="ADAL" clId="{04F9068C-09FC-48FC-B330-3D5E1A4AFF52}" dt="2021-02-28T19:50:46.126" v="175" actId="2711"/>
            <ac:spMkLst>
              <pc:docMk/>
              <pc:sldMasterMk cId="2300824400" sldId="2147483660"/>
              <pc:sldLayoutMk cId="1697556255" sldId="2147483665"/>
              <ac:spMk id="12" creationId="{00000000-0000-0000-0000-000000000000}"/>
            </ac:spMkLst>
          </pc:spChg>
        </pc:sldLayoutChg>
        <pc:sldLayoutChg chg="modSp">
          <pc:chgData name="Luke D'Cunha" userId="a565ace3-c4c1-4c05-981a-3a51453b61ab" providerId="ADAL" clId="{04F9068C-09FC-48FC-B330-3D5E1A4AFF52}" dt="2021-02-28T19:51:16.870" v="180" actId="2711"/>
          <pc:sldLayoutMkLst>
            <pc:docMk/>
            <pc:sldMasterMk cId="2300824400" sldId="2147483660"/>
            <pc:sldLayoutMk cId="2541461297" sldId="2147483666"/>
          </pc:sldLayoutMkLst>
          <pc:spChg chg="mod">
            <ac:chgData name="Luke D'Cunha" userId="a565ace3-c4c1-4c05-981a-3a51453b61ab" providerId="ADAL" clId="{04F9068C-09FC-48FC-B330-3D5E1A4AFF52}" dt="2021-02-28T19:51:16.870" v="180" actId="2711"/>
            <ac:spMkLst>
              <pc:docMk/>
              <pc:sldMasterMk cId="2300824400" sldId="2147483660"/>
              <pc:sldLayoutMk cId="2541461297" sldId="2147483666"/>
              <ac:spMk id="8" creationId="{00000000-0000-0000-0000-000000000000}"/>
            </ac:spMkLst>
          </pc:spChg>
        </pc:sldLayoutChg>
      </pc:sldMasterChg>
    </pc:docChg>
  </pc:docChgLst>
  <pc:docChgLst>
    <pc:chgData name="LDCUNHA@westliberty.edu" userId="a565ace3-c4c1-4c05-981a-3a51453b61ab" providerId="ADAL" clId="{30CB2563-28D5-43D4-8EB7-2F1A6566AE29}"/>
    <pc:docChg chg="undo redo custSel addSld delSld modSld sldOrd modMainMaster">
      <pc:chgData name="LDCUNHA@westliberty.edu" userId="a565ace3-c4c1-4c05-981a-3a51453b61ab" providerId="ADAL" clId="{30CB2563-28D5-43D4-8EB7-2F1A6566AE29}" dt="2021-03-06T06:46:09.755" v="10106" actId="207"/>
      <pc:docMkLst>
        <pc:docMk/>
      </pc:docMkLst>
      <pc:sldChg chg="modSp add mod modNotesTx">
        <pc:chgData name="LDCUNHA@westliberty.edu" userId="a565ace3-c4c1-4c05-981a-3a51453b61ab" providerId="ADAL" clId="{30CB2563-28D5-43D4-8EB7-2F1A6566AE29}" dt="2021-03-03T15:43:12.151" v="5491" actId="20577"/>
        <pc:sldMkLst>
          <pc:docMk/>
          <pc:sldMk cId="2406911319" sldId="268"/>
        </pc:sldMkLst>
        <pc:spChg chg="mod">
          <ac:chgData name="LDCUNHA@westliberty.edu" userId="a565ace3-c4c1-4c05-981a-3a51453b61ab" providerId="ADAL" clId="{30CB2563-28D5-43D4-8EB7-2F1A6566AE29}" dt="2021-03-03T01:48:12.028" v="4560" actId="20577"/>
          <ac:spMkLst>
            <pc:docMk/>
            <pc:sldMk cId="2406911319" sldId="268"/>
            <ac:spMk id="2" creationId="{00000000-0000-0000-0000-000000000000}"/>
          </ac:spMkLst>
        </pc:spChg>
        <pc:spChg chg="mod">
          <ac:chgData name="LDCUNHA@westliberty.edu" userId="a565ace3-c4c1-4c05-981a-3a51453b61ab" providerId="ADAL" clId="{30CB2563-28D5-43D4-8EB7-2F1A6566AE29}" dt="2021-03-02T20:24:38.278" v="4112" actId="1076"/>
          <ac:spMkLst>
            <pc:docMk/>
            <pc:sldMk cId="2406911319" sldId="268"/>
            <ac:spMk id="3" creationId="{20A8EBCC-210F-4175-86FE-20D1FB3CAE40}"/>
          </ac:spMkLst>
        </pc:spChg>
        <pc:spChg chg="mod">
          <ac:chgData name="LDCUNHA@westliberty.edu" userId="a565ace3-c4c1-4c05-981a-3a51453b61ab" providerId="ADAL" clId="{30CB2563-28D5-43D4-8EB7-2F1A6566AE29}" dt="2021-03-02T20:25:31.440" v="4120" actId="207"/>
          <ac:spMkLst>
            <pc:docMk/>
            <pc:sldMk cId="2406911319" sldId="268"/>
            <ac:spMk id="10" creationId="{AE11834A-16F9-4372-8A01-2F7980AA24E1}"/>
          </ac:spMkLst>
        </pc:spChg>
        <pc:picChg chg="mod">
          <ac:chgData name="LDCUNHA@westliberty.edu" userId="a565ace3-c4c1-4c05-981a-3a51453b61ab" providerId="ADAL" clId="{30CB2563-28D5-43D4-8EB7-2F1A6566AE29}" dt="2021-03-02T20:24:32.979" v="4111" actId="1076"/>
          <ac:picMkLst>
            <pc:docMk/>
            <pc:sldMk cId="2406911319" sldId="268"/>
            <ac:picMk id="7" creationId="{9291F4B3-5ACD-46E1-AF5D-4AFC5036F01D}"/>
          </ac:picMkLst>
        </pc:picChg>
      </pc:sldChg>
      <pc:sldChg chg="addSp delSp modSp mod addAnim setClrOvrMap">
        <pc:chgData name="LDCUNHA@westliberty.edu" userId="a565ace3-c4c1-4c05-981a-3a51453b61ab" providerId="ADAL" clId="{30CB2563-28D5-43D4-8EB7-2F1A6566AE29}" dt="2021-02-28T07:46:48.048" v="1628" actId="20577"/>
        <pc:sldMkLst>
          <pc:docMk/>
          <pc:sldMk cId="2424003712" sldId="273"/>
        </pc:sldMkLst>
        <pc:spChg chg="mod">
          <ac:chgData name="LDCUNHA@westliberty.edu" userId="a565ace3-c4c1-4c05-981a-3a51453b61ab" providerId="ADAL" clId="{30CB2563-28D5-43D4-8EB7-2F1A6566AE29}" dt="2021-02-28T07:46:35.345" v="1627" actId="2711"/>
          <ac:spMkLst>
            <pc:docMk/>
            <pc:sldMk cId="2424003712" sldId="273"/>
            <ac:spMk id="2" creationId="{1C21E816-31F5-48BB-BD02-D15F2F18B48A}"/>
          </ac:spMkLst>
        </pc:spChg>
        <pc:spChg chg="mod">
          <ac:chgData name="LDCUNHA@westliberty.edu" userId="a565ace3-c4c1-4c05-981a-3a51453b61ab" providerId="ADAL" clId="{30CB2563-28D5-43D4-8EB7-2F1A6566AE29}" dt="2021-02-28T07:46:48.048" v="1628" actId="20577"/>
          <ac:spMkLst>
            <pc:docMk/>
            <pc:sldMk cId="2424003712" sldId="273"/>
            <ac:spMk id="3" creationId="{835D6E6B-3353-491C-A3C6-F278D6CED8B3}"/>
          </ac:spMkLst>
        </pc:spChg>
        <pc:spChg chg="del">
          <ac:chgData name="LDCUNHA@westliberty.edu" userId="a565ace3-c4c1-4c05-981a-3a51453b61ab" providerId="ADAL" clId="{30CB2563-28D5-43D4-8EB7-2F1A6566AE29}" dt="2021-02-28T07:44:40.812" v="1608" actId="26606"/>
          <ac:spMkLst>
            <pc:docMk/>
            <pc:sldMk cId="2424003712" sldId="273"/>
            <ac:spMk id="38" creationId="{42D4960A-896E-4F6B-BF65-B4662AC9DEB6}"/>
          </ac:spMkLst>
        </pc:spChg>
        <pc:spChg chg="del">
          <ac:chgData name="LDCUNHA@westliberty.edu" userId="a565ace3-c4c1-4c05-981a-3a51453b61ab" providerId="ADAL" clId="{30CB2563-28D5-43D4-8EB7-2F1A6566AE29}" dt="2021-02-28T07:44:40.812" v="1608" actId="26606"/>
          <ac:spMkLst>
            <pc:docMk/>
            <pc:sldMk cId="2424003712" sldId="273"/>
            <ac:spMk id="40" creationId="{5684944A-8803-462C-84C5-4576C56A7758}"/>
          </ac:spMkLst>
        </pc:spChg>
        <pc:spChg chg="del">
          <ac:chgData name="LDCUNHA@westliberty.edu" userId="a565ace3-c4c1-4c05-981a-3a51453b61ab" providerId="ADAL" clId="{30CB2563-28D5-43D4-8EB7-2F1A6566AE29}" dt="2021-02-28T07:44:40.812" v="1608" actId="26606"/>
          <ac:spMkLst>
            <pc:docMk/>
            <pc:sldMk cId="2424003712" sldId="273"/>
            <ac:spMk id="42" creationId="{E07F3B49-8C20-42F5-831D-59306D05F667}"/>
          </ac:spMkLst>
        </pc:spChg>
        <pc:spChg chg="add del">
          <ac:chgData name="LDCUNHA@westliberty.edu" userId="a565ace3-c4c1-4c05-981a-3a51453b61ab" providerId="ADAL" clId="{30CB2563-28D5-43D4-8EB7-2F1A6566AE29}" dt="2021-02-28T07:45:55.195" v="1616" actId="26606"/>
          <ac:spMkLst>
            <pc:docMk/>
            <pc:sldMk cId="2424003712" sldId="273"/>
            <ac:spMk id="47" creationId="{007891EC-4501-44ED-A8C8-B11B6DB767AB}"/>
          </ac:spMkLst>
        </pc:spChg>
        <pc:spChg chg="add">
          <ac:chgData name="LDCUNHA@westliberty.edu" userId="a565ace3-c4c1-4c05-981a-3a51453b61ab" providerId="ADAL" clId="{30CB2563-28D5-43D4-8EB7-2F1A6566AE29}" dt="2021-02-28T07:45:55.195" v="1616" actId="26606"/>
          <ac:spMkLst>
            <pc:docMk/>
            <pc:sldMk cId="2424003712" sldId="273"/>
            <ac:spMk id="54" creationId="{875485B9-8EE1-447A-9C08-F7D6B532A8CF}"/>
          </ac:spMkLst>
        </pc:spChg>
        <pc:spChg chg="add">
          <ac:chgData name="LDCUNHA@westliberty.edu" userId="a565ace3-c4c1-4c05-981a-3a51453b61ab" providerId="ADAL" clId="{30CB2563-28D5-43D4-8EB7-2F1A6566AE29}" dt="2021-02-28T07:45:55.195" v="1616" actId="26606"/>
          <ac:spMkLst>
            <pc:docMk/>
            <pc:sldMk cId="2424003712" sldId="273"/>
            <ac:spMk id="56" creationId="{B963707F-B98C-4143-AFCF-D6B56C975C5A}"/>
          </ac:spMkLst>
        </pc:spChg>
        <pc:spChg chg="add">
          <ac:chgData name="LDCUNHA@westliberty.edu" userId="a565ace3-c4c1-4c05-981a-3a51453b61ab" providerId="ADAL" clId="{30CB2563-28D5-43D4-8EB7-2F1A6566AE29}" dt="2021-02-28T07:45:55.195" v="1616" actId="26606"/>
          <ac:spMkLst>
            <pc:docMk/>
            <pc:sldMk cId="2424003712" sldId="273"/>
            <ac:spMk id="58" creationId="{88D2DFBB-460D-4ECB-BD76-509C99DAD65A}"/>
          </ac:spMkLst>
        </pc:spChg>
        <pc:picChg chg="mod">
          <ac:chgData name="LDCUNHA@westliberty.edu" userId="a565ace3-c4c1-4c05-981a-3a51453b61ab" providerId="ADAL" clId="{30CB2563-28D5-43D4-8EB7-2F1A6566AE29}" dt="2021-02-28T07:46:11.986" v="1624" actId="1076"/>
          <ac:picMkLst>
            <pc:docMk/>
            <pc:sldMk cId="2424003712" sldId="273"/>
            <ac:picMk id="6" creationId="{AD5EFA86-59D3-41A9-819E-C704FF32C5AD}"/>
          </ac:picMkLst>
        </pc:picChg>
        <pc:cxnChg chg="add del">
          <ac:chgData name="LDCUNHA@westliberty.edu" userId="a565ace3-c4c1-4c05-981a-3a51453b61ab" providerId="ADAL" clId="{30CB2563-28D5-43D4-8EB7-2F1A6566AE29}" dt="2021-02-28T07:45:55.195" v="1616" actId="26606"/>
          <ac:cxnSpMkLst>
            <pc:docMk/>
            <pc:sldMk cId="2424003712" sldId="273"/>
            <ac:cxnSpMk id="49" creationId="{34E5597F-CE67-4085-9548-E6A8036DA3BB}"/>
          </ac:cxnSpMkLst>
        </pc:cxnChg>
      </pc:sldChg>
      <pc:sldChg chg="modSp add del mod">
        <pc:chgData name="LDCUNHA@westliberty.edu" userId="a565ace3-c4c1-4c05-981a-3a51453b61ab" providerId="ADAL" clId="{30CB2563-28D5-43D4-8EB7-2F1A6566AE29}" dt="2021-02-27T19:55:21.704" v="30" actId="2696"/>
        <pc:sldMkLst>
          <pc:docMk/>
          <pc:sldMk cId="4167970357" sldId="274"/>
        </pc:sldMkLst>
        <pc:spChg chg="mod">
          <ac:chgData name="LDCUNHA@westliberty.edu" userId="a565ace3-c4c1-4c05-981a-3a51453b61ab" providerId="ADAL" clId="{30CB2563-28D5-43D4-8EB7-2F1A6566AE29}" dt="2021-02-27T19:38:10.602" v="9" actId="2711"/>
          <ac:spMkLst>
            <pc:docMk/>
            <pc:sldMk cId="4167970357" sldId="274"/>
            <ac:spMk id="2" creationId="{2F2B181C-A3EC-4FF4-A4ED-07D0963E1D07}"/>
          </ac:spMkLst>
        </pc:spChg>
        <pc:spChg chg="mod">
          <ac:chgData name="LDCUNHA@westliberty.edu" userId="a565ace3-c4c1-4c05-981a-3a51453b61ab" providerId="ADAL" clId="{30CB2563-28D5-43D4-8EB7-2F1A6566AE29}" dt="2021-02-27T19:38:20.053" v="10" actId="255"/>
          <ac:spMkLst>
            <pc:docMk/>
            <pc:sldMk cId="4167970357" sldId="274"/>
            <ac:spMk id="3" creationId="{99BC96B4-6D97-407F-9CBE-36540AB274E9}"/>
          </ac:spMkLst>
        </pc:spChg>
        <pc:spChg chg="mod">
          <ac:chgData name="LDCUNHA@westliberty.edu" userId="a565ace3-c4c1-4c05-981a-3a51453b61ab" providerId="ADAL" clId="{30CB2563-28D5-43D4-8EB7-2F1A6566AE29}" dt="2021-02-27T19:38:33.947" v="11" actId="207"/>
          <ac:spMkLst>
            <pc:docMk/>
            <pc:sldMk cId="4167970357" sldId="274"/>
            <ac:spMk id="6" creationId="{E4FF4389-18FE-4265-96E5-6FB6960C1020}"/>
          </ac:spMkLst>
        </pc:spChg>
        <pc:picChg chg="mod modCrop">
          <ac:chgData name="LDCUNHA@westliberty.edu" userId="a565ace3-c4c1-4c05-981a-3a51453b61ab" providerId="ADAL" clId="{30CB2563-28D5-43D4-8EB7-2F1A6566AE29}" dt="2021-02-27T19:37:03.608" v="6" actId="732"/>
          <ac:picMkLst>
            <pc:docMk/>
            <pc:sldMk cId="4167970357" sldId="274"/>
            <ac:picMk id="5" creationId="{B4E51971-D73E-454F-8717-7FB139E3D24B}"/>
          </ac:picMkLst>
        </pc:picChg>
      </pc:sldChg>
      <pc:sldChg chg="addSp modSp add del mod setBg">
        <pc:chgData name="LDCUNHA@westliberty.edu" userId="a565ace3-c4c1-4c05-981a-3a51453b61ab" providerId="ADAL" clId="{30CB2563-28D5-43D4-8EB7-2F1A6566AE29}" dt="2021-02-27T19:55:26.682" v="31" actId="2696"/>
        <pc:sldMkLst>
          <pc:docMk/>
          <pc:sldMk cId="624409694" sldId="275"/>
        </pc:sldMkLst>
        <pc:spChg chg="mod">
          <ac:chgData name="LDCUNHA@westliberty.edu" userId="a565ace3-c4c1-4c05-981a-3a51453b61ab" providerId="ADAL" clId="{30CB2563-28D5-43D4-8EB7-2F1A6566AE29}" dt="2021-02-27T19:39:17.697" v="13" actId="26606"/>
          <ac:spMkLst>
            <pc:docMk/>
            <pc:sldMk cId="624409694" sldId="275"/>
            <ac:spMk id="2" creationId="{57D8B901-F740-4B41-ABC1-0077B7B57D6D}"/>
          </ac:spMkLst>
        </pc:spChg>
        <pc:spChg chg="mod">
          <ac:chgData name="LDCUNHA@westliberty.edu" userId="a565ace3-c4c1-4c05-981a-3a51453b61ab" providerId="ADAL" clId="{30CB2563-28D5-43D4-8EB7-2F1A6566AE29}" dt="2021-02-27T19:39:17.697" v="13" actId="26606"/>
          <ac:spMkLst>
            <pc:docMk/>
            <pc:sldMk cId="624409694" sldId="275"/>
            <ac:spMk id="16" creationId="{B26C1A8D-B989-4F71-BE89-16DEE301D4CF}"/>
          </ac:spMkLst>
        </pc:spChg>
        <pc:spChg chg="add">
          <ac:chgData name="LDCUNHA@westliberty.edu" userId="a565ace3-c4c1-4c05-981a-3a51453b61ab" providerId="ADAL" clId="{30CB2563-28D5-43D4-8EB7-2F1A6566AE29}" dt="2021-02-27T19:39:17.697" v="13" actId="26606"/>
          <ac:spMkLst>
            <pc:docMk/>
            <pc:sldMk cId="624409694" sldId="275"/>
            <ac:spMk id="21" creationId="{35E47987-51DD-47D8-82CB-3239C1041015}"/>
          </ac:spMkLst>
        </pc:spChg>
        <pc:spChg chg="add">
          <ac:chgData name="LDCUNHA@westliberty.edu" userId="a565ace3-c4c1-4c05-981a-3a51453b61ab" providerId="ADAL" clId="{30CB2563-28D5-43D4-8EB7-2F1A6566AE29}" dt="2021-02-27T19:39:17.697" v="13" actId="26606"/>
          <ac:spMkLst>
            <pc:docMk/>
            <pc:sldMk cId="624409694" sldId="275"/>
            <ac:spMk id="23" creationId="{343B51BC-A337-4FC1-8BEC-2C71D3B3F7B7}"/>
          </ac:spMkLst>
        </pc:spChg>
        <pc:spChg chg="add">
          <ac:chgData name="LDCUNHA@westliberty.edu" userId="a565ace3-c4c1-4c05-981a-3a51453b61ab" providerId="ADAL" clId="{30CB2563-28D5-43D4-8EB7-2F1A6566AE29}" dt="2021-02-27T19:39:17.697" v="13" actId="26606"/>
          <ac:spMkLst>
            <pc:docMk/>
            <pc:sldMk cId="624409694" sldId="275"/>
            <ac:spMk id="25" creationId="{F06EB04D-98C2-4D74-86BC-1E95ECF5513B}"/>
          </ac:spMkLst>
        </pc:spChg>
        <pc:spChg chg="add">
          <ac:chgData name="LDCUNHA@westliberty.edu" userId="a565ace3-c4c1-4c05-981a-3a51453b61ab" providerId="ADAL" clId="{30CB2563-28D5-43D4-8EB7-2F1A6566AE29}" dt="2021-02-27T19:39:17.697" v="13" actId="26606"/>
          <ac:spMkLst>
            <pc:docMk/>
            <pc:sldMk cId="624409694" sldId="275"/>
            <ac:spMk id="27" creationId="{55DC838F-9824-40D4-99E8-23AC7E0CC30B}"/>
          </ac:spMkLst>
        </pc:spChg>
        <pc:spChg chg="add">
          <ac:chgData name="LDCUNHA@westliberty.edu" userId="a565ace3-c4c1-4c05-981a-3a51453b61ab" providerId="ADAL" clId="{30CB2563-28D5-43D4-8EB7-2F1A6566AE29}" dt="2021-02-27T19:39:17.697" v="13" actId="26606"/>
          <ac:spMkLst>
            <pc:docMk/>
            <pc:sldMk cId="624409694" sldId="275"/>
            <ac:spMk id="29" creationId="{8496C80A-AD75-4A79-8E0F-4310D630D59A}"/>
          </ac:spMkLst>
        </pc:spChg>
        <pc:spChg chg="add">
          <ac:chgData name="LDCUNHA@westliberty.edu" userId="a565ace3-c4c1-4c05-981a-3a51453b61ab" providerId="ADAL" clId="{30CB2563-28D5-43D4-8EB7-2F1A6566AE29}" dt="2021-02-27T19:39:17.697" v="13" actId="26606"/>
          <ac:spMkLst>
            <pc:docMk/>
            <pc:sldMk cId="624409694" sldId="275"/>
            <ac:spMk id="31" creationId="{E5403703-687D-4B06-AF9E-20C958B38D64}"/>
          </ac:spMkLst>
        </pc:spChg>
        <pc:spChg chg="add">
          <ac:chgData name="LDCUNHA@westliberty.edu" userId="a565ace3-c4c1-4c05-981a-3a51453b61ab" providerId="ADAL" clId="{30CB2563-28D5-43D4-8EB7-2F1A6566AE29}" dt="2021-02-27T19:39:17.697" v="13" actId="26606"/>
          <ac:spMkLst>
            <pc:docMk/>
            <pc:sldMk cId="624409694" sldId="275"/>
            <ac:spMk id="33" creationId="{F9668A7F-C3EA-4352-BA87-B9203382C4BA}"/>
          </ac:spMkLst>
        </pc:spChg>
        <pc:picChg chg="mod ord">
          <ac:chgData name="LDCUNHA@westliberty.edu" userId="a565ace3-c4c1-4c05-981a-3a51453b61ab" providerId="ADAL" clId="{30CB2563-28D5-43D4-8EB7-2F1A6566AE29}" dt="2021-02-27T19:39:17.697" v="13" actId="26606"/>
          <ac:picMkLst>
            <pc:docMk/>
            <pc:sldMk cId="624409694" sldId="275"/>
            <ac:picMk id="6" creationId="{A8F71668-3F7B-4663-9160-C76A2F026E11}"/>
          </ac:picMkLst>
        </pc:picChg>
        <pc:picChg chg="mod">
          <ac:chgData name="LDCUNHA@westliberty.edu" userId="a565ace3-c4c1-4c05-981a-3a51453b61ab" providerId="ADAL" clId="{30CB2563-28D5-43D4-8EB7-2F1A6566AE29}" dt="2021-02-27T19:39:17.697" v="13" actId="26606"/>
          <ac:picMkLst>
            <pc:docMk/>
            <pc:sldMk cId="624409694" sldId="275"/>
            <ac:picMk id="8" creationId="{161BD609-9DA9-4A98-8E0A-DD2993F55AAD}"/>
          </ac:picMkLst>
        </pc:picChg>
        <pc:picChg chg="mod">
          <ac:chgData name="LDCUNHA@westliberty.edu" userId="a565ace3-c4c1-4c05-981a-3a51453b61ab" providerId="ADAL" clId="{30CB2563-28D5-43D4-8EB7-2F1A6566AE29}" dt="2021-02-27T19:39:17.697" v="13" actId="26606"/>
          <ac:picMkLst>
            <pc:docMk/>
            <pc:sldMk cId="624409694" sldId="275"/>
            <ac:picMk id="10" creationId="{A93D75E4-7DC8-4697-B5A0-33F0014D2A3A}"/>
          </ac:picMkLst>
        </pc:picChg>
        <pc:picChg chg="mod">
          <ac:chgData name="LDCUNHA@westliberty.edu" userId="a565ace3-c4c1-4c05-981a-3a51453b61ab" providerId="ADAL" clId="{30CB2563-28D5-43D4-8EB7-2F1A6566AE29}" dt="2021-02-27T19:39:17.697" v="13" actId="26606"/>
          <ac:picMkLst>
            <pc:docMk/>
            <pc:sldMk cId="624409694" sldId="275"/>
            <ac:picMk id="12" creationId="{9DD4404B-8F3D-41D9-824C-98452075A17B}"/>
          </ac:picMkLst>
        </pc:picChg>
      </pc:sldChg>
      <pc:sldChg chg="del">
        <pc:chgData name="LDCUNHA@westliberty.edu" userId="a565ace3-c4c1-4c05-981a-3a51453b61ab" providerId="ADAL" clId="{30CB2563-28D5-43D4-8EB7-2F1A6566AE29}" dt="2021-02-27T23:11:21.093" v="1324" actId="2696"/>
        <pc:sldMkLst>
          <pc:docMk/>
          <pc:sldMk cId="3966093881" sldId="288"/>
        </pc:sldMkLst>
      </pc:sldChg>
      <pc:sldChg chg="new del">
        <pc:chgData name="LDCUNHA@westliberty.edu" userId="a565ace3-c4c1-4c05-981a-3a51453b61ab" providerId="ADAL" clId="{30CB2563-28D5-43D4-8EB7-2F1A6566AE29}" dt="2021-02-27T19:55:50.564" v="33" actId="2696"/>
        <pc:sldMkLst>
          <pc:docMk/>
          <pc:sldMk cId="3461966144" sldId="289"/>
        </pc:sldMkLst>
      </pc:sldChg>
      <pc:sldChg chg="modSp new del mod modNotesTx">
        <pc:chgData name="LDCUNHA@westliberty.edu" userId="a565ace3-c4c1-4c05-981a-3a51453b61ab" providerId="ADAL" clId="{30CB2563-28D5-43D4-8EB7-2F1A6566AE29}" dt="2021-03-03T22:48:29.002" v="5620" actId="2696"/>
        <pc:sldMkLst>
          <pc:docMk/>
          <pc:sldMk cId="405643027" sldId="290"/>
        </pc:sldMkLst>
        <pc:spChg chg="mod">
          <ac:chgData name="LDCUNHA@westliberty.edu" userId="a565ace3-c4c1-4c05-981a-3a51453b61ab" providerId="ADAL" clId="{30CB2563-28D5-43D4-8EB7-2F1A6566AE29}" dt="2021-02-27T20:36:48.727" v="708" actId="114"/>
          <ac:spMkLst>
            <pc:docMk/>
            <pc:sldMk cId="405643027" sldId="290"/>
            <ac:spMk id="2" creationId="{39ED72A4-3EE3-49C2-BE90-156AE31BC2A1}"/>
          </ac:spMkLst>
        </pc:spChg>
        <pc:spChg chg="mod">
          <ac:chgData name="LDCUNHA@westliberty.edu" userId="a565ace3-c4c1-4c05-981a-3a51453b61ab" providerId="ADAL" clId="{30CB2563-28D5-43D4-8EB7-2F1A6566AE29}" dt="2021-03-01T20:01:19.937" v="1902" actId="114"/>
          <ac:spMkLst>
            <pc:docMk/>
            <pc:sldMk cId="405643027" sldId="290"/>
            <ac:spMk id="3" creationId="{1C5694EE-B656-4FFA-A8F2-78A1E70DC86E}"/>
          </ac:spMkLst>
        </pc:spChg>
      </pc:sldChg>
      <pc:sldChg chg="addSp delSp modSp new del mod setBg setClrOvrMap modShow modNotesTx">
        <pc:chgData name="LDCUNHA@westliberty.edu" userId="a565ace3-c4c1-4c05-981a-3a51453b61ab" providerId="ADAL" clId="{30CB2563-28D5-43D4-8EB7-2F1A6566AE29}" dt="2021-03-03T01:46:33" v="4553" actId="2696"/>
        <pc:sldMkLst>
          <pc:docMk/>
          <pc:sldMk cId="2535194822" sldId="291"/>
        </pc:sldMkLst>
        <pc:spChg chg="mod">
          <ac:chgData name="LDCUNHA@westliberty.edu" userId="a565ace3-c4c1-4c05-981a-3a51453b61ab" providerId="ADAL" clId="{30CB2563-28D5-43D4-8EB7-2F1A6566AE29}" dt="2021-02-28T07:57:14.099" v="1831" actId="26606"/>
          <ac:spMkLst>
            <pc:docMk/>
            <pc:sldMk cId="2535194822" sldId="291"/>
            <ac:spMk id="2" creationId="{8FEA1EF1-9885-48E1-87D5-3F788B580FA3}"/>
          </ac:spMkLst>
        </pc:spChg>
        <pc:spChg chg="add del mod">
          <ac:chgData name="LDCUNHA@westliberty.edu" userId="a565ace3-c4c1-4c05-981a-3a51453b61ab" providerId="ADAL" clId="{30CB2563-28D5-43D4-8EB7-2F1A6566AE29}" dt="2021-02-28T07:57:14.099" v="1831" actId="26606"/>
          <ac:spMkLst>
            <pc:docMk/>
            <pc:sldMk cId="2535194822" sldId="291"/>
            <ac:spMk id="3" creationId="{D809AFE8-77AA-42D3-AC15-923D289A4A45}"/>
          </ac:spMkLst>
        </pc:spChg>
        <pc:spChg chg="add del">
          <ac:chgData name="LDCUNHA@westliberty.edu" userId="a565ace3-c4c1-4c05-981a-3a51453b61ab" providerId="ADAL" clId="{30CB2563-28D5-43D4-8EB7-2F1A6566AE29}" dt="2021-02-28T07:57:12.496" v="1828" actId="26606"/>
          <ac:spMkLst>
            <pc:docMk/>
            <pc:sldMk cId="2535194822" sldId="291"/>
            <ac:spMk id="8" creationId="{D809AFE8-77AA-42D3-AC15-923D289A4A45}"/>
          </ac:spMkLst>
        </pc:spChg>
        <pc:spChg chg="add del">
          <ac:chgData name="LDCUNHA@westliberty.edu" userId="a565ace3-c4c1-4c05-981a-3a51453b61ab" providerId="ADAL" clId="{30CB2563-28D5-43D4-8EB7-2F1A6566AE29}" dt="2021-02-28T07:57:12.496" v="1828" actId="26606"/>
          <ac:spMkLst>
            <pc:docMk/>
            <pc:sldMk cId="2535194822" sldId="291"/>
            <ac:spMk id="9" creationId="{B8DD2392-397B-48BF-BEFA-EA1FB881CA85}"/>
          </ac:spMkLst>
        </pc:spChg>
        <pc:spChg chg="add del">
          <ac:chgData name="LDCUNHA@westliberty.edu" userId="a565ace3-c4c1-4c05-981a-3a51453b61ab" providerId="ADAL" clId="{30CB2563-28D5-43D4-8EB7-2F1A6566AE29}" dt="2021-02-28T07:57:14.091" v="1830" actId="26606"/>
          <ac:spMkLst>
            <pc:docMk/>
            <pc:sldMk cId="2535194822" sldId="291"/>
            <ac:spMk id="11" creationId="{B8DD2392-397B-48BF-BEFA-EA1FB881CA85}"/>
          </ac:spMkLst>
        </pc:spChg>
        <pc:spChg chg="add del">
          <ac:chgData name="LDCUNHA@westliberty.edu" userId="a565ace3-c4c1-4c05-981a-3a51453b61ab" providerId="ADAL" clId="{30CB2563-28D5-43D4-8EB7-2F1A6566AE29}" dt="2021-02-28T07:57:14.091" v="1830" actId="26606"/>
          <ac:spMkLst>
            <pc:docMk/>
            <pc:sldMk cId="2535194822" sldId="291"/>
            <ac:spMk id="13" creationId="{D809AFE8-77AA-42D3-AC15-923D289A4A45}"/>
          </ac:spMkLst>
        </pc:spChg>
        <pc:spChg chg="add">
          <ac:chgData name="LDCUNHA@westliberty.edu" userId="a565ace3-c4c1-4c05-981a-3a51453b61ab" providerId="ADAL" clId="{30CB2563-28D5-43D4-8EB7-2F1A6566AE29}" dt="2021-02-28T07:57:14.099" v="1831" actId="26606"/>
          <ac:spMkLst>
            <pc:docMk/>
            <pc:sldMk cId="2535194822" sldId="291"/>
            <ac:spMk id="15" creationId="{B8DD2392-397B-48BF-BEFA-EA1FB881CA85}"/>
          </ac:spMkLst>
        </pc:spChg>
        <pc:spChg chg="add mod">
          <ac:chgData name="LDCUNHA@westliberty.edu" userId="a565ace3-c4c1-4c05-981a-3a51453b61ab" providerId="ADAL" clId="{30CB2563-28D5-43D4-8EB7-2F1A6566AE29}" dt="2021-02-28T07:57:59.742" v="1894" actId="255"/>
          <ac:spMkLst>
            <pc:docMk/>
            <pc:sldMk cId="2535194822" sldId="291"/>
            <ac:spMk id="17" creationId="{D809AFE8-77AA-42D3-AC15-923D289A4A45}"/>
          </ac:spMkLst>
        </pc:spChg>
        <pc:graphicFrameChg chg="add del">
          <ac:chgData name="LDCUNHA@westliberty.edu" userId="a565ace3-c4c1-4c05-981a-3a51453b61ab" providerId="ADAL" clId="{30CB2563-28D5-43D4-8EB7-2F1A6566AE29}" dt="2021-02-28T07:57:07.382" v="1826" actId="26606"/>
          <ac:graphicFrameMkLst>
            <pc:docMk/>
            <pc:sldMk cId="2535194822" sldId="291"/>
            <ac:graphicFrameMk id="5" creationId="{3EB47EA3-886C-48D4-98BB-9276C396E5A6}"/>
          </ac:graphicFrameMkLst>
        </pc:graphicFrameChg>
        <pc:picChg chg="add del">
          <ac:chgData name="LDCUNHA@westliberty.edu" userId="a565ace3-c4c1-4c05-981a-3a51453b61ab" providerId="ADAL" clId="{30CB2563-28D5-43D4-8EB7-2F1A6566AE29}" dt="2021-02-28T07:57:12.496" v="1828" actId="26606"/>
          <ac:picMkLst>
            <pc:docMk/>
            <pc:sldMk cId="2535194822" sldId="291"/>
            <ac:picMk id="7" creationId="{2B9EAB23-DF0C-4C7E-A074-161FDD156AF4}"/>
          </ac:picMkLst>
        </pc:picChg>
        <pc:picChg chg="add del">
          <ac:chgData name="LDCUNHA@westliberty.edu" userId="a565ace3-c4c1-4c05-981a-3a51453b61ab" providerId="ADAL" clId="{30CB2563-28D5-43D4-8EB7-2F1A6566AE29}" dt="2021-02-28T07:57:14.091" v="1830" actId="26606"/>
          <ac:picMkLst>
            <pc:docMk/>
            <pc:sldMk cId="2535194822" sldId="291"/>
            <ac:picMk id="12" creationId="{FBA673BA-6E1D-40DC-8190-B8D24285424A}"/>
          </ac:picMkLst>
        </pc:picChg>
        <pc:picChg chg="add mod">
          <ac:chgData name="LDCUNHA@westliberty.edu" userId="a565ace3-c4c1-4c05-981a-3a51453b61ab" providerId="ADAL" clId="{30CB2563-28D5-43D4-8EB7-2F1A6566AE29}" dt="2021-02-28T07:58:24.251" v="1899" actId="29295"/>
          <ac:picMkLst>
            <pc:docMk/>
            <pc:sldMk cId="2535194822" sldId="291"/>
            <ac:picMk id="16" creationId="{2B9EAB23-DF0C-4C7E-A074-161FDD156AF4}"/>
          </ac:picMkLst>
        </pc:picChg>
      </pc:sldChg>
      <pc:sldChg chg="modSp new add del mod modNotesTx">
        <pc:chgData name="LDCUNHA@westliberty.edu" userId="a565ace3-c4c1-4c05-981a-3a51453b61ab" providerId="ADAL" clId="{30CB2563-28D5-43D4-8EB7-2F1A6566AE29}" dt="2021-03-02T19:23:40.601" v="4064" actId="2696"/>
        <pc:sldMkLst>
          <pc:docMk/>
          <pc:sldMk cId="1939263561" sldId="292"/>
        </pc:sldMkLst>
        <pc:spChg chg="mod">
          <ac:chgData name="LDCUNHA@westliberty.edu" userId="a565ace3-c4c1-4c05-981a-3a51453b61ab" providerId="ADAL" clId="{30CB2563-28D5-43D4-8EB7-2F1A6566AE29}" dt="2021-02-28T07:49:11.998" v="1693" actId="20577"/>
          <ac:spMkLst>
            <pc:docMk/>
            <pc:sldMk cId="1939263561" sldId="292"/>
            <ac:spMk id="2" creationId="{C57B91B0-CE63-4423-804E-561689EAC3B9}"/>
          </ac:spMkLst>
        </pc:spChg>
        <pc:spChg chg="mod">
          <ac:chgData name="LDCUNHA@westliberty.edu" userId="a565ace3-c4c1-4c05-981a-3a51453b61ab" providerId="ADAL" clId="{30CB2563-28D5-43D4-8EB7-2F1A6566AE29}" dt="2021-02-27T23:01:31.850" v="1230" actId="20577"/>
          <ac:spMkLst>
            <pc:docMk/>
            <pc:sldMk cId="1939263561" sldId="292"/>
            <ac:spMk id="3" creationId="{4C66F43E-4E38-40F1-BE20-F691C5B8E0DD}"/>
          </ac:spMkLst>
        </pc:spChg>
      </pc:sldChg>
      <pc:sldChg chg="addSp delSp modSp new mod setBg modNotesTx">
        <pc:chgData name="LDCUNHA@westliberty.edu" userId="a565ace3-c4c1-4c05-981a-3a51453b61ab" providerId="ADAL" clId="{30CB2563-28D5-43D4-8EB7-2F1A6566AE29}" dt="2021-03-06T06:03:07.897" v="8792" actId="20577"/>
        <pc:sldMkLst>
          <pc:docMk/>
          <pc:sldMk cId="1262409255" sldId="293"/>
        </pc:sldMkLst>
        <pc:spChg chg="mod">
          <ac:chgData name="LDCUNHA@westliberty.edu" userId="a565ace3-c4c1-4c05-981a-3a51453b61ab" providerId="ADAL" clId="{30CB2563-28D5-43D4-8EB7-2F1A6566AE29}" dt="2021-03-01T20:05:14.656" v="2689" actId="20577"/>
          <ac:spMkLst>
            <pc:docMk/>
            <pc:sldMk cId="1262409255" sldId="293"/>
            <ac:spMk id="2" creationId="{78DD2DCA-E70A-4D7C-B5B1-CC8AE0A17F17}"/>
          </ac:spMkLst>
        </pc:spChg>
        <pc:spChg chg="del">
          <ac:chgData name="LDCUNHA@westliberty.edu" userId="a565ace3-c4c1-4c05-981a-3a51453b61ab" providerId="ADAL" clId="{30CB2563-28D5-43D4-8EB7-2F1A6566AE29}" dt="2021-02-27T21:23:25.262" v="729"/>
          <ac:spMkLst>
            <pc:docMk/>
            <pc:sldMk cId="1262409255" sldId="293"/>
            <ac:spMk id="3" creationId="{D138B5CC-2C9C-43C4-82E2-CCB4FAE397AE}"/>
          </ac:spMkLst>
        </pc:spChg>
        <pc:spChg chg="add del mod">
          <ac:chgData name="LDCUNHA@westliberty.edu" userId="a565ace3-c4c1-4c05-981a-3a51453b61ab" providerId="ADAL" clId="{30CB2563-28D5-43D4-8EB7-2F1A6566AE29}" dt="2021-02-27T21:27:38.545" v="740"/>
          <ac:spMkLst>
            <pc:docMk/>
            <pc:sldMk cId="1262409255" sldId="293"/>
            <ac:spMk id="6" creationId="{8DDAFF0E-7CC2-4A6C-BAE9-18059B4B5E5C}"/>
          </ac:spMkLst>
        </pc:spChg>
        <pc:spChg chg="add del">
          <ac:chgData name="LDCUNHA@westliberty.edu" userId="a565ace3-c4c1-4c05-981a-3a51453b61ab" providerId="ADAL" clId="{30CB2563-28D5-43D4-8EB7-2F1A6566AE29}" dt="2021-02-27T22:10:39.466" v="825" actId="26606"/>
          <ac:spMkLst>
            <pc:docMk/>
            <pc:sldMk cId="1262409255" sldId="293"/>
            <ac:spMk id="17" creationId="{77F8016E-837B-4C70-B44C-E1627C028CBC}"/>
          </ac:spMkLst>
        </pc:spChg>
        <pc:spChg chg="add del">
          <ac:chgData name="LDCUNHA@westliberty.edu" userId="a565ace3-c4c1-4c05-981a-3a51453b61ab" providerId="ADAL" clId="{30CB2563-28D5-43D4-8EB7-2F1A6566AE29}" dt="2021-02-27T22:10:39.466" v="825" actId="26606"/>
          <ac:spMkLst>
            <pc:docMk/>
            <pc:sldMk cId="1262409255" sldId="293"/>
            <ac:spMk id="19" creationId="{5B9C6062-B8DD-49CC-9F05-D6DF7ABB650E}"/>
          </ac:spMkLst>
        </pc:spChg>
        <pc:spChg chg="add del">
          <ac:chgData name="LDCUNHA@westliberty.edu" userId="a565ace3-c4c1-4c05-981a-3a51453b61ab" providerId="ADAL" clId="{30CB2563-28D5-43D4-8EB7-2F1A6566AE29}" dt="2021-02-27T22:10:39.466" v="825" actId="26606"/>
          <ac:spMkLst>
            <pc:docMk/>
            <pc:sldMk cId="1262409255" sldId="293"/>
            <ac:spMk id="21" creationId="{0F846FCA-97FF-4271-8B97-C14BD3AA9BD8}"/>
          </ac:spMkLst>
        </pc:spChg>
        <pc:spChg chg="add del">
          <ac:chgData name="LDCUNHA@westliberty.edu" userId="a565ace3-c4c1-4c05-981a-3a51453b61ab" providerId="ADAL" clId="{30CB2563-28D5-43D4-8EB7-2F1A6566AE29}" dt="2021-02-27T22:10:39.466" v="825" actId="26606"/>
          <ac:spMkLst>
            <pc:docMk/>
            <pc:sldMk cId="1262409255" sldId="293"/>
            <ac:spMk id="23" creationId="{62DD2BC0-D31F-4903-8F54-0F60B9E3A298}"/>
          </ac:spMkLst>
        </pc:spChg>
        <pc:spChg chg="add del">
          <ac:chgData name="LDCUNHA@westliberty.edu" userId="a565ace3-c4c1-4c05-981a-3a51453b61ab" providerId="ADAL" clId="{30CB2563-28D5-43D4-8EB7-2F1A6566AE29}" dt="2021-02-27T22:10:39.466" v="825" actId="26606"/>
          <ac:spMkLst>
            <pc:docMk/>
            <pc:sldMk cId="1262409255" sldId="293"/>
            <ac:spMk id="25" creationId="{D6D7A0BC-0046-4CAA-8E7F-DCAFE511EA0E}"/>
          </ac:spMkLst>
        </pc:spChg>
        <pc:spChg chg="add del">
          <ac:chgData name="LDCUNHA@westliberty.edu" userId="a565ace3-c4c1-4c05-981a-3a51453b61ab" providerId="ADAL" clId="{30CB2563-28D5-43D4-8EB7-2F1A6566AE29}" dt="2021-02-27T22:10:39.466" v="825" actId="26606"/>
          <ac:spMkLst>
            <pc:docMk/>
            <pc:sldMk cId="1262409255" sldId="293"/>
            <ac:spMk id="27" creationId="{E7C6334F-6411-41EC-AD7D-179EDD8B58CB}"/>
          </ac:spMkLst>
        </pc:spChg>
        <pc:spChg chg="add del">
          <ac:chgData name="LDCUNHA@westliberty.edu" userId="a565ace3-c4c1-4c05-981a-3a51453b61ab" providerId="ADAL" clId="{30CB2563-28D5-43D4-8EB7-2F1A6566AE29}" dt="2021-02-27T22:10:39.466" v="825" actId="26606"/>
          <ac:spMkLst>
            <pc:docMk/>
            <pc:sldMk cId="1262409255" sldId="293"/>
            <ac:spMk id="29" creationId="{E6B02CEE-3AF8-4349-9B3E-8970E6DF62B3}"/>
          </ac:spMkLst>
        </pc:spChg>
        <pc:spChg chg="add del">
          <ac:chgData name="LDCUNHA@westliberty.edu" userId="a565ace3-c4c1-4c05-981a-3a51453b61ab" providerId="ADAL" clId="{30CB2563-28D5-43D4-8EB7-2F1A6566AE29}" dt="2021-02-27T22:10:39.466" v="825" actId="26606"/>
          <ac:spMkLst>
            <pc:docMk/>
            <pc:sldMk cId="1262409255" sldId="293"/>
            <ac:spMk id="31" creationId="{AAA01CF0-3FB5-44EB-B7DE-F2E86374C2FB}"/>
          </ac:spMkLst>
        </pc:spChg>
        <pc:spChg chg="add del">
          <ac:chgData name="LDCUNHA@westliberty.edu" userId="a565ace3-c4c1-4c05-981a-3a51453b61ab" providerId="ADAL" clId="{30CB2563-28D5-43D4-8EB7-2F1A6566AE29}" dt="2021-02-27T22:10:39.466" v="825" actId="26606"/>
          <ac:spMkLst>
            <pc:docMk/>
            <pc:sldMk cId="1262409255" sldId="293"/>
            <ac:spMk id="33" creationId="{CC1AF28A-413E-4A81-B68A-21C8E051737D}"/>
          </ac:spMkLst>
        </pc:spChg>
        <pc:spChg chg="add del">
          <ac:chgData name="LDCUNHA@westliberty.edu" userId="a565ace3-c4c1-4c05-981a-3a51453b61ab" providerId="ADAL" clId="{30CB2563-28D5-43D4-8EB7-2F1A6566AE29}" dt="2021-02-27T22:10:39.466" v="825" actId="26606"/>
          <ac:spMkLst>
            <pc:docMk/>
            <pc:sldMk cId="1262409255" sldId="293"/>
            <ac:spMk id="35" creationId="{49DE79D9-EEF7-4109-BAAD-44A268AAC061}"/>
          </ac:spMkLst>
        </pc:spChg>
        <pc:spChg chg="add del">
          <ac:chgData name="LDCUNHA@westliberty.edu" userId="a565ace3-c4c1-4c05-981a-3a51453b61ab" providerId="ADAL" clId="{30CB2563-28D5-43D4-8EB7-2F1A6566AE29}" dt="2021-02-27T22:10:39.466" v="825" actId="26606"/>
          <ac:spMkLst>
            <pc:docMk/>
            <pc:sldMk cId="1262409255" sldId="293"/>
            <ac:spMk id="37" creationId="{E7D451ED-6B74-4886-B9C0-59FDD8698859}"/>
          </ac:spMkLst>
        </pc:spChg>
        <pc:graphicFrameChg chg="add del mod">
          <ac:chgData name="LDCUNHA@westliberty.edu" userId="a565ace3-c4c1-4c05-981a-3a51453b61ab" providerId="ADAL" clId="{30CB2563-28D5-43D4-8EB7-2F1A6566AE29}" dt="2021-02-27T21:25:37.753" v="735" actId="478"/>
          <ac:graphicFrameMkLst>
            <pc:docMk/>
            <pc:sldMk cId="1262409255" sldId="293"/>
            <ac:graphicFrameMk id="4" creationId="{92775B1F-CF37-4434-8A09-54D20A2DBB68}"/>
          </ac:graphicFrameMkLst>
        </pc:graphicFrameChg>
        <pc:graphicFrameChg chg="add mod">
          <ac:chgData name="LDCUNHA@westliberty.edu" userId="a565ace3-c4c1-4c05-981a-3a51453b61ab" providerId="ADAL" clId="{30CB2563-28D5-43D4-8EB7-2F1A6566AE29}" dt="2021-02-27T21:27:36.166" v="739"/>
          <ac:graphicFrameMkLst>
            <pc:docMk/>
            <pc:sldMk cId="1262409255" sldId="293"/>
            <ac:graphicFrameMk id="7" creationId="{D0CA9FF3-435E-40E6-B314-2FE0487D8FB3}"/>
          </ac:graphicFrameMkLst>
        </pc:graphicFrameChg>
        <pc:picChg chg="add mod">
          <ac:chgData name="LDCUNHA@westliberty.edu" userId="a565ace3-c4c1-4c05-981a-3a51453b61ab" providerId="ADAL" clId="{30CB2563-28D5-43D4-8EB7-2F1A6566AE29}" dt="2021-02-28T07:59:11.041" v="1900" actId="14100"/>
          <ac:picMkLst>
            <pc:docMk/>
            <pc:sldMk cId="1262409255" sldId="293"/>
            <ac:picMk id="8" creationId="{4075C81C-9574-4E35-BE2B-A65C981D89C0}"/>
          </ac:picMkLst>
        </pc:picChg>
        <pc:picChg chg="add mod">
          <ac:chgData name="LDCUNHA@westliberty.edu" userId="a565ace3-c4c1-4c05-981a-3a51453b61ab" providerId="ADAL" clId="{30CB2563-28D5-43D4-8EB7-2F1A6566AE29}" dt="2021-02-27T22:10:39.466" v="825" actId="26606"/>
          <ac:picMkLst>
            <pc:docMk/>
            <pc:sldMk cId="1262409255" sldId="293"/>
            <ac:picMk id="10" creationId="{84929AE3-B684-4760-86FA-9E584CE462C1}"/>
          </ac:picMkLst>
        </pc:picChg>
        <pc:picChg chg="add mod ord">
          <ac:chgData name="LDCUNHA@westliberty.edu" userId="a565ace3-c4c1-4c05-981a-3a51453b61ab" providerId="ADAL" clId="{30CB2563-28D5-43D4-8EB7-2F1A6566AE29}" dt="2021-02-27T22:10:39.466" v="825" actId="26606"/>
          <ac:picMkLst>
            <pc:docMk/>
            <pc:sldMk cId="1262409255" sldId="293"/>
            <ac:picMk id="12" creationId="{A32320CD-75B7-45FC-A72D-673B0DF846F8}"/>
          </ac:picMkLst>
        </pc:picChg>
      </pc:sldChg>
      <pc:sldChg chg="addSp delSp modSp new mod modNotesTx">
        <pc:chgData name="LDCUNHA@westliberty.edu" userId="a565ace3-c4c1-4c05-981a-3a51453b61ab" providerId="ADAL" clId="{30CB2563-28D5-43D4-8EB7-2F1A6566AE29}" dt="2021-03-06T06:05:19.304" v="8934" actId="20577"/>
        <pc:sldMkLst>
          <pc:docMk/>
          <pc:sldMk cId="255462992" sldId="294"/>
        </pc:sldMkLst>
        <pc:spChg chg="mod">
          <ac:chgData name="LDCUNHA@westliberty.edu" userId="a565ace3-c4c1-4c05-981a-3a51453b61ab" providerId="ADAL" clId="{30CB2563-28D5-43D4-8EB7-2F1A6566AE29}" dt="2021-03-03T15:31:30.497" v="5239" actId="20577"/>
          <ac:spMkLst>
            <pc:docMk/>
            <pc:sldMk cId="255462992" sldId="294"/>
            <ac:spMk id="2" creationId="{3DF11616-3E2E-47D2-8A9F-3E31B0453980}"/>
          </ac:spMkLst>
        </pc:spChg>
        <pc:spChg chg="add mod">
          <ac:chgData name="LDCUNHA@westliberty.edu" userId="a565ace3-c4c1-4c05-981a-3a51453b61ab" providerId="ADAL" clId="{30CB2563-28D5-43D4-8EB7-2F1A6566AE29}" dt="2021-03-06T06:05:06.058" v="8872" actId="255"/>
          <ac:spMkLst>
            <pc:docMk/>
            <pc:sldMk cId="255462992" sldId="294"/>
            <ac:spMk id="3" creationId="{09A2F297-61B1-450C-A7A7-6BB932509751}"/>
          </ac:spMkLst>
        </pc:spChg>
        <pc:spChg chg="del mod">
          <ac:chgData name="LDCUNHA@westliberty.edu" userId="a565ace3-c4c1-4c05-981a-3a51453b61ab" providerId="ADAL" clId="{30CB2563-28D5-43D4-8EB7-2F1A6566AE29}" dt="2021-02-27T22:36:45.905" v="929" actId="22"/>
          <ac:spMkLst>
            <pc:docMk/>
            <pc:sldMk cId="255462992" sldId="294"/>
            <ac:spMk id="3" creationId="{23B7A91F-E52C-40C8-B08E-873A9242F4CF}"/>
          </ac:spMkLst>
        </pc:spChg>
        <pc:spChg chg="add mod">
          <ac:chgData name="LDCUNHA@westliberty.edu" userId="a565ace3-c4c1-4c05-981a-3a51453b61ab" providerId="ADAL" clId="{30CB2563-28D5-43D4-8EB7-2F1A6566AE29}" dt="2021-02-27T22:47:27.420" v="1046" actId="1076"/>
          <ac:spMkLst>
            <pc:docMk/>
            <pc:sldMk cId="255462992" sldId="294"/>
            <ac:spMk id="6" creationId="{CA2E436E-D027-4FFD-A755-FE9464D2DCCD}"/>
          </ac:spMkLst>
        </pc:spChg>
        <pc:spChg chg="add mod">
          <ac:chgData name="LDCUNHA@westliberty.edu" userId="a565ace3-c4c1-4c05-981a-3a51453b61ab" providerId="ADAL" clId="{30CB2563-28D5-43D4-8EB7-2F1A6566AE29}" dt="2021-02-27T22:47:32.360" v="1048" actId="1076"/>
          <ac:spMkLst>
            <pc:docMk/>
            <pc:sldMk cId="255462992" sldId="294"/>
            <ac:spMk id="9" creationId="{E46EC5EC-CC54-43FD-9BFF-1D04BF82F054}"/>
          </ac:spMkLst>
        </pc:spChg>
        <pc:spChg chg="add del mod">
          <ac:chgData name="LDCUNHA@westliberty.edu" userId="a565ace3-c4c1-4c05-981a-3a51453b61ab" providerId="ADAL" clId="{30CB2563-28D5-43D4-8EB7-2F1A6566AE29}" dt="2021-03-03T15:33:29.503" v="5336" actId="478"/>
          <ac:spMkLst>
            <pc:docMk/>
            <pc:sldMk cId="255462992" sldId="294"/>
            <ac:spMk id="10" creationId="{9BE9BF81-6D5D-427A-83FD-B108A9C13297}"/>
          </ac:spMkLst>
        </pc:spChg>
        <pc:picChg chg="add del mod">
          <ac:chgData name="LDCUNHA@westliberty.edu" userId="a565ace3-c4c1-4c05-981a-3a51453b61ab" providerId="ADAL" clId="{30CB2563-28D5-43D4-8EB7-2F1A6566AE29}" dt="2021-02-28T07:33:37.253" v="1502" actId="478"/>
          <ac:picMkLst>
            <pc:docMk/>
            <pc:sldMk cId="255462992" sldId="294"/>
            <ac:picMk id="4" creationId="{A9B276FE-3B35-441C-AC99-DC5AE6EDE738}"/>
          </ac:picMkLst>
        </pc:picChg>
        <pc:picChg chg="add mod ord">
          <ac:chgData name="LDCUNHA@westliberty.edu" userId="a565ace3-c4c1-4c05-981a-3a51453b61ab" providerId="ADAL" clId="{30CB2563-28D5-43D4-8EB7-2F1A6566AE29}" dt="2021-02-27T22:47:28.939" v="1047" actId="1076"/>
          <ac:picMkLst>
            <pc:docMk/>
            <pc:sldMk cId="255462992" sldId="294"/>
            <ac:picMk id="5" creationId="{A81C4570-476C-43BA-AFA1-AB3F71289EA6}"/>
          </ac:picMkLst>
        </pc:picChg>
        <pc:picChg chg="add del mod">
          <ac:chgData name="LDCUNHA@westliberty.edu" userId="a565ace3-c4c1-4c05-981a-3a51453b61ab" providerId="ADAL" clId="{30CB2563-28D5-43D4-8EB7-2F1A6566AE29}" dt="2021-02-28T07:33:26.049" v="1498" actId="478"/>
          <ac:picMkLst>
            <pc:docMk/>
            <pc:sldMk cId="255462992" sldId="294"/>
            <ac:picMk id="8" creationId="{949F5FFA-50CE-45FB-BA8A-30ABA015FBA3}"/>
          </ac:picMkLst>
        </pc:picChg>
        <pc:picChg chg="add del mod">
          <ac:chgData name="LDCUNHA@westliberty.edu" userId="a565ace3-c4c1-4c05-981a-3a51453b61ab" providerId="ADAL" clId="{30CB2563-28D5-43D4-8EB7-2F1A6566AE29}" dt="2021-02-28T07:34:09.710" v="1505" actId="478"/>
          <ac:picMkLst>
            <pc:docMk/>
            <pc:sldMk cId="255462992" sldId="294"/>
            <ac:picMk id="11" creationId="{C5BFFC6F-CB10-47DA-B0B9-578BA44FDBE7}"/>
          </ac:picMkLst>
        </pc:picChg>
        <pc:picChg chg="add mod">
          <ac:chgData name="LDCUNHA@westliberty.edu" userId="a565ace3-c4c1-4c05-981a-3a51453b61ab" providerId="ADAL" clId="{30CB2563-28D5-43D4-8EB7-2F1A6566AE29}" dt="2021-02-28T07:35:02.264" v="1507" actId="1076"/>
          <ac:picMkLst>
            <pc:docMk/>
            <pc:sldMk cId="255462992" sldId="294"/>
            <ac:picMk id="13" creationId="{BB5B9EB5-B7C2-480E-AB60-ED9ED59859F1}"/>
          </ac:picMkLst>
        </pc:picChg>
      </pc:sldChg>
      <pc:sldChg chg="addSp delSp modSp new mod ord setBg modNotesTx">
        <pc:chgData name="LDCUNHA@westliberty.edu" userId="a565ace3-c4c1-4c05-981a-3a51453b61ab" providerId="ADAL" clId="{30CB2563-28D5-43D4-8EB7-2F1A6566AE29}" dt="2021-03-06T06:02:07.453" v="8727" actId="20577"/>
        <pc:sldMkLst>
          <pc:docMk/>
          <pc:sldMk cId="4245312368" sldId="295"/>
        </pc:sldMkLst>
        <pc:spChg chg="mod">
          <ac:chgData name="LDCUNHA@westliberty.edu" userId="a565ace3-c4c1-4c05-981a-3a51453b61ab" providerId="ADAL" clId="{30CB2563-28D5-43D4-8EB7-2F1A6566AE29}" dt="2021-03-06T02:45:52.342" v="5643" actId="207"/>
          <ac:spMkLst>
            <pc:docMk/>
            <pc:sldMk cId="4245312368" sldId="295"/>
            <ac:spMk id="2" creationId="{53A6732F-2744-4534-B28C-28D6C21F816E}"/>
          </ac:spMkLst>
        </pc:spChg>
        <pc:spChg chg="del mod">
          <ac:chgData name="LDCUNHA@westliberty.edu" userId="a565ace3-c4c1-4c05-981a-3a51453b61ab" providerId="ADAL" clId="{30CB2563-28D5-43D4-8EB7-2F1A6566AE29}" dt="2021-02-27T23:04:56.090" v="1244"/>
          <ac:spMkLst>
            <pc:docMk/>
            <pc:sldMk cId="4245312368" sldId="295"/>
            <ac:spMk id="3" creationId="{348139E2-FEF5-4501-B51D-4FBB1A298F08}"/>
          </ac:spMkLst>
        </pc:spChg>
        <pc:spChg chg="add del mod">
          <ac:chgData name="LDCUNHA@westliberty.edu" userId="a565ace3-c4c1-4c05-981a-3a51453b61ab" providerId="ADAL" clId="{30CB2563-28D5-43D4-8EB7-2F1A6566AE29}" dt="2021-03-02T19:31:59.453" v="4069" actId="478"/>
          <ac:spMkLst>
            <pc:docMk/>
            <pc:sldMk cId="4245312368" sldId="295"/>
            <ac:spMk id="5" creationId="{4F63B913-8BA4-4A75-83FB-1AB72025D60B}"/>
          </ac:spMkLst>
        </pc:spChg>
        <pc:spChg chg="add">
          <ac:chgData name="LDCUNHA@westliberty.edu" userId="a565ace3-c4c1-4c05-981a-3a51453b61ab" providerId="ADAL" clId="{30CB2563-28D5-43D4-8EB7-2F1A6566AE29}" dt="2021-03-02T19:44:23.689" v="4092" actId="26606"/>
          <ac:spMkLst>
            <pc:docMk/>
            <pc:sldMk cId="4245312368" sldId="295"/>
            <ac:spMk id="9" creationId="{910015B9-6046-41B8-83BD-71778D2F9798}"/>
          </ac:spMkLst>
        </pc:spChg>
        <pc:spChg chg="add">
          <ac:chgData name="LDCUNHA@westliberty.edu" userId="a565ace3-c4c1-4c05-981a-3a51453b61ab" providerId="ADAL" clId="{30CB2563-28D5-43D4-8EB7-2F1A6566AE29}" dt="2021-03-02T19:44:23.689" v="4092" actId="26606"/>
          <ac:spMkLst>
            <pc:docMk/>
            <pc:sldMk cId="4245312368" sldId="295"/>
            <ac:spMk id="11" creationId="{53908232-52E2-4794-A6C1-54300FB98919}"/>
          </ac:spMkLst>
        </pc:spChg>
        <pc:spChg chg="add">
          <ac:chgData name="LDCUNHA@westliberty.edu" userId="a565ace3-c4c1-4c05-981a-3a51453b61ab" providerId="ADAL" clId="{30CB2563-28D5-43D4-8EB7-2F1A6566AE29}" dt="2021-03-02T19:44:23.689" v="4092" actId="26606"/>
          <ac:spMkLst>
            <pc:docMk/>
            <pc:sldMk cId="4245312368" sldId="295"/>
            <ac:spMk id="13" creationId="{D2B9299F-BED7-44C5-9CC5-E542F9193C2F}"/>
          </ac:spMkLst>
        </pc:spChg>
        <pc:spChg chg="add">
          <ac:chgData name="LDCUNHA@westliberty.edu" userId="a565ace3-c4c1-4c05-981a-3a51453b61ab" providerId="ADAL" clId="{30CB2563-28D5-43D4-8EB7-2F1A6566AE29}" dt="2021-03-02T19:44:23.689" v="4092" actId="26606"/>
          <ac:spMkLst>
            <pc:docMk/>
            <pc:sldMk cId="4245312368" sldId="295"/>
            <ac:spMk id="15" creationId="{E9DDF273-E040-4765-AD05-872458E1370A}"/>
          </ac:spMkLst>
        </pc:spChg>
        <pc:spChg chg="add">
          <ac:chgData name="LDCUNHA@westliberty.edu" userId="a565ace3-c4c1-4c05-981a-3a51453b61ab" providerId="ADAL" clId="{30CB2563-28D5-43D4-8EB7-2F1A6566AE29}" dt="2021-03-02T19:44:23.689" v="4092" actId="26606"/>
          <ac:spMkLst>
            <pc:docMk/>
            <pc:sldMk cId="4245312368" sldId="295"/>
            <ac:spMk id="17" creationId="{D6D7A0BC-0046-4CAA-8E7F-DCAFE511EA0E}"/>
          </ac:spMkLst>
        </pc:spChg>
        <pc:spChg chg="add">
          <ac:chgData name="LDCUNHA@westliberty.edu" userId="a565ace3-c4c1-4c05-981a-3a51453b61ab" providerId="ADAL" clId="{30CB2563-28D5-43D4-8EB7-2F1A6566AE29}" dt="2021-03-02T19:44:23.689" v="4092" actId="26606"/>
          <ac:spMkLst>
            <pc:docMk/>
            <pc:sldMk cId="4245312368" sldId="295"/>
            <ac:spMk id="19" creationId="{E7C6334F-6411-41EC-AD7D-179EDD8B58CB}"/>
          </ac:spMkLst>
        </pc:spChg>
        <pc:spChg chg="add">
          <ac:chgData name="LDCUNHA@westliberty.edu" userId="a565ace3-c4c1-4c05-981a-3a51453b61ab" providerId="ADAL" clId="{30CB2563-28D5-43D4-8EB7-2F1A6566AE29}" dt="2021-03-02T19:44:23.689" v="4092" actId="26606"/>
          <ac:spMkLst>
            <pc:docMk/>
            <pc:sldMk cId="4245312368" sldId="295"/>
            <ac:spMk id="21" creationId="{E6B02CEE-3AF8-4349-9B3E-8970E6DF62B3}"/>
          </ac:spMkLst>
        </pc:spChg>
        <pc:spChg chg="add">
          <ac:chgData name="LDCUNHA@westliberty.edu" userId="a565ace3-c4c1-4c05-981a-3a51453b61ab" providerId="ADAL" clId="{30CB2563-28D5-43D4-8EB7-2F1A6566AE29}" dt="2021-03-02T19:44:23.689" v="4092" actId="26606"/>
          <ac:spMkLst>
            <pc:docMk/>
            <pc:sldMk cId="4245312368" sldId="295"/>
            <ac:spMk id="23" creationId="{AAA01CF0-3FB5-44EB-B7DE-F2E86374C2FB}"/>
          </ac:spMkLst>
        </pc:spChg>
        <pc:picChg chg="add mod">
          <ac:chgData name="LDCUNHA@westliberty.edu" userId="a565ace3-c4c1-4c05-981a-3a51453b61ab" providerId="ADAL" clId="{30CB2563-28D5-43D4-8EB7-2F1A6566AE29}" dt="2021-03-02T19:44:25.907" v="4094" actId="962"/>
          <ac:picMkLst>
            <pc:docMk/>
            <pc:sldMk cId="4245312368" sldId="295"/>
            <ac:picMk id="3" creationId="{4F51426A-E00E-460E-A018-BDEE8EA6B9E6}"/>
          </ac:picMkLst>
        </pc:picChg>
        <pc:picChg chg="add mod">
          <ac:chgData name="LDCUNHA@westliberty.edu" userId="a565ace3-c4c1-4c05-981a-3a51453b61ab" providerId="ADAL" clId="{30CB2563-28D5-43D4-8EB7-2F1A6566AE29}" dt="2021-03-02T19:44:25.907" v="4093" actId="27614"/>
          <ac:picMkLst>
            <pc:docMk/>
            <pc:sldMk cId="4245312368" sldId="295"/>
            <ac:picMk id="4" creationId="{D9979A51-9ED8-46C7-A3F7-992CA7C600EE}"/>
          </ac:picMkLst>
        </pc:picChg>
      </pc:sldChg>
      <pc:sldChg chg="addSp delSp modSp new del mod ord setBg modNotesTx">
        <pc:chgData name="LDCUNHA@westliberty.edu" userId="a565ace3-c4c1-4c05-981a-3a51453b61ab" providerId="ADAL" clId="{30CB2563-28D5-43D4-8EB7-2F1A6566AE29}" dt="2021-03-02T20:09:47.067" v="4109" actId="2696"/>
        <pc:sldMkLst>
          <pc:docMk/>
          <pc:sldMk cId="3323608408" sldId="296"/>
        </pc:sldMkLst>
        <pc:spChg chg="mod">
          <ac:chgData name="LDCUNHA@westliberty.edu" userId="a565ace3-c4c1-4c05-981a-3a51453b61ab" providerId="ADAL" clId="{30CB2563-28D5-43D4-8EB7-2F1A6566AE29}" dt="2021-03-01T20:07:23.031" v="2825" actId="20577"/>
          <ac:spMkLst>
            <pc:docMk/>
            <pc:sldMk cId="3323608408" sldId="296"/>
            <ac:spMk id="2" creationId="{E3F17423-9F2A-43E5-93BD-FCC63268F82A}"/>
          </ac:spMkLst>
        </pc:spChg>
        <pc:spChg chg="mod ord">
          <ac:chgData name="LDCUNHA@westliberty.edu" userId="a565ace3-c4c1-4c05-981a-3a51453b61ab" providerId="ADAL" clId="{30CB2563-28D5-43D4-8EB7-2F1A6566AE29}" dt="2021-02-28T03:15:08.331" v="1408" actId="20577"/>
          <ac:spMkLst>
            <pc:docMk/>
            <pc:sldMk cId="3323608408" sldId="296"/>
            <ac:spMk id="3" creationId="{C094FEB0-37E5-465F-9407-310F45D48B9C}"/>
          </ac:spMkLst>
        </pc:spChg>
        <pc:spChg chg="add del">
          <ac:chgData name="LDCUNHA@westliberty.edu" userId="a565ace3-c4c1-4c05-981a-3a51453b61ab" providerId="ADAL" clId="{30CB2563-28D5-43D4-8EB7-2F1A6566AE29}" dt="2021-02-28T02:42:52.172" v="1396" actId="26606"/>
          <ac:spMkLst>
            <pc:docMk/>
            <pc:sldMk cId="3323608408" sldId="296"/>
            <ac:spMk id="10" creationId="{FBB53F82-F191-4EEB-AB7B-F69E634FA3E8}"/>
          </ac:spMkLst>
        </pc:spChg>
        <pc:spChg chg="add del">
          <ac:chgData name="LDCUNHA@westliberty.edu" userId="a565ace3-c4c1-4c05-981a-3a51453b61ab" providerId="ADAL" clId="{30CB2563-28D5-43D4-8EB7-2F1A6566AE29}" dt="2021-02-28T02:42:52.172" v="1396" actId="26606"/>
          <ac:spMkLst>
            <pc:docMk/>
            <pc:sldMk cId="3323608408" sldId="296"/>
            <ac:spMk id="12" creationId="{8616AA08-3831-473D-B61B-89484A33CF65}"/>
          </ac:spMkLst>
        </pc:spChg>
        <pc:spChg chg="add del">
          <ac:chgData name="LDCUNHA@westliberty.edu" userId="a565ace3-c4c1-4c05-981a-3a51453b61ab" providerId="ADAL" clId="{30CB2563-28D5-43D4-8EB7-2F1A6566AE29}" dt="2021-02-28T02:42:52.172" v="1396" actId="26606"/>
          <ac:spMkLst>
            <pc:docMk/>
            <pc:sldMk cId="3323608408" sldId="296"/>
            <ac:spMk id="14" creationId="{8431B918-3A1C-46BA-9430-CAD97D9DA0FC}"/>
          </ac:spMkLst>
        </pc:spChg>
        <pc:spChg chg="add del">
          <ac:chgData name="LDCUNHA@westliberty.edu" userId="a565ace3-c4c1-4c05-981a-3a51453b61ab" providerId="ADAL" clId="{30CB2563-28D5-43D4-8EB7-2F1A6566AE29}" dt="2021-02-28T02:42:52.172" v="1396" actId="26606"/>
          <ac:spMkLst>
            <pc:docMk/>
            <pc:sldMk cId="3323608408" sldId="296"/>
            <ac:spMk id="16" creationId="{8400935A-2F82-4DC4-A4E1-E12EFB8C2738}"/>
          </ac:spMkLst>
        </pc:spChg>
        <pc:spChg chg="add del">
          <ac:chgData name="LDCUNHA@westliberty.edu" userId="a565ace3-c4c1-4c05-981a-3a51453b61ab" providerId="ADAL" clId="{30CB2563-28D5-43D4-8EB7-2F1A6566AE29}" dt="2021-02-28T02:42:52.172" v="1396" actId="26606"/>
          <ac:spMkLst>
            <pc:docMk/>
            <pc:sldMk cId="3323608408" sldId="296"/>
            <ac:spMk id="18" creationId="{A3D5D599-1CAE-4C92-B5AE-8E51AF6D47C9}"/>
          </ac:spMkLst>
        </pc:spChg>
        <pc:picChg chg="del">
          <ac:chgData name="LDCUNHA@westliberty.edu" userId="a565ace3-c4c1-4c05-981a-3a51453b61ab" providerId="ADAL" clId="{30CB2563-28D5-43D4-8EB7-2F1A6566AE29}" dt="2021-03-02T19:45:46.902" v="4108" actId="478"/>
          <ac:picMkLst>
            <pc:docMk/>
            <pc:sldMk cId="3323608408" sldId="296"/>
            <ac:picMk id="4" creationId="{B1F562C1-EE2B-4051-99C5-96726DD2EDB8}"/>
          </ac:picMkLst>
        </pc:picChg>
        <pc:picChg chg="add del mod">
          <ac:chgData name="LDCUNHA@westliberty.edu" userId="a565ace3-c4c1-4c05-981a-3a51453b61ab" providerId="ADAL" clId="{30CB2563-28D5-43D4-8EB7-2F1A6566AE29}" dt="2021-02-28T03:15:08.762" v="1409" actId="478"/>
          <ac:picMkLst>
            <pc:docMk/>
            <pc:sldMk cId="3323608408" sldId="296"/>
            <ac:picMk id="5" creationId="{0BBEA123-F25B-47F6-934E-E41F7A4571C0}"/>
          </ac:picMkLst>
        </pc:picChg>
      </pc:sldChg>
      <pc:sldChg chg="addSp delSp modSp new mod modNotesTx">
        <pc:chgData name="LDCUNHA@westliberty.edu" userId="a565ace3-c4c1-4c05-981a-3a51453b61ab" providerId="ADAL" clId="{30CB2563-28D5-43D4-8EB7-2F1A6566AE29}" dt="2021-03-06T06:39:07.773" v="9812" actId="20577"/>
        <pc:sldMkLst>
          <pc:docMk/>
          <pc:sldMk cId="3599954761" sldId="297"/>
        </pc:sldMkLst>
        <pc:spChg chg="mod">
          <ac:chgData name="LDCUNHA@westliberty.edu" userId="a565ace3-c4c1-4c05-981a-3a51453b61ab" providerId="ADAL" clId="{30CB2563-28D5-43D4-8EB7-2F1A6566AE29}" dt="2021-03-06T03:11:22.774" v="6178" actId="207"/>
          <ac:spMkLst>
            <pc:docMk/>
            <pc:sldMk cId="3599954761" sldId="297"/>
            <ac:spMk id="2" creationId="{6885FF65-12FD-4557-B4EB-1CBB23E66064}"/>
          </ac:spMkLst>
        </pc:spChg>
        <pc:spChg chg="del">
          <ac:chgData name="LDCUNHA@westliberty.edu" userId="a565ace3-c4c1-4c05-981a-3a51453b61ab" providerId="ADAL" clId="{30CB2563-28D5-43D4-8EB7-2F1A6566AE29}" dt="2021-02-28T03:19:39.713" v="1447"/>
          <ac:spMkLst>
            <pc:docMk/>
            <pc:sldMk cId="3599954761" sldId="297"/>
            <ac:spMk id="3" creationId="{46684EDA-A12F-442D-B162-FA64A03D7F25}"/>
          </ac:spMkLst>
        </pc:spChg>
        <pc:spChg chg="add mod">
          <ac:chgData name="LDCUNHA@westliberty.edu" userId="a565ace3-c4c1-4c05-981a-3a51453b61ab" providerId="ADAL" clId="{30CB2563-28D5-43D4-8EB7-2F1A6566AE29}" dt="2021-03-06T04:18:43.809" v="6804" actId="2711"/>
          <ac:spMkLst>
            <pc:docMk/>
            <pc:sldMk cId="3599954761" sldId="297"/>
            <ac:spMk id="3" creationId="{B46E34AA-C929-4389-BB6A-6161DF5E2EAB}"/>
          </ac:spMkLst>
        </pc:spChg>
        <pc:spChg chg="add del mod">
          <ac:chgData name="LDCUNHA@westliberty.edu" userId="a565ace3-c4c1-4c05-981a-3a51453b61ab" providerId="ADAL" clId="{30CB2563-28D5-43D4-8EB7-2F1A6566AE29}" dt="2021-02-28T07:55:31.534" v="1821" actId="478"/>
          <ac:spMkLst>
            <pc:docMk/>
            <pc:sldMk cId="3599954761" sldId="297"/>
            <ac:spMk id="6" creationId="{8B3D4095-7274-43A3-AF8C-FE956AC096F5}"/>
          </ac:spMkLst>
        </pc:spChg>
        <pc:picChg chg="add del mod">
          <ac:chgData name="LDCUNHA@westliberty.edu" userId="a565ace3-c4c1-4c05-981a-3a51453b61ab" providerId="ADAL" clId="{30CB2563-28D5-43D4-8EB7-2F1A6566AE29}" dt="2021-02-28T07:52:20.323" v="1786" actId="21"/>
          <ac:picMkLst>
            <pc:docMk/>
            <pc:sldMk cId="3599954761" sldId="297"/>
            <ac:picMk id="4" creationId="{E293AC3F-B239-4ED0-AAF9-55C2C7331EF0}"/>
          </ac:picMkLst>
        </pc:picChg>
        <pc:picChg chg="add mod">
          <ac:chgData name="LDCUNHA@westliberty.edu" userId="a565ace3-c4c1-4c05-981a-3a51453b61ab" providerId="ADAL" clId="{30CB2563-28D5-43D4-8EB7-2F1A6566AE29}" dt="2021-02-28T07:55:36.918" v="1822" actId="1076"/>
          <ac:picMkLst>
            <pc:docMk/>
            <pc:sldMk cId="3599954761" sldId="297"/>
            <ac:picMk id="5" creationId="{2242AA35-3126-4D0E-92C4-49C70DE0D01D}"/>
          </ac:picMkLst>
        </pc:picChg>
        <pc:picChg chg="mod">
          <ac:chgData name="LDCUNHA@westliberty.edu" userId="a565ace3-c4c1-4c05-981a-3a51453b61ab" providerId="ADAL" clId="{30CB2563-28D5-43D4-8EB7-2F1A6566AE29}" dt="2021-03-06T04:18:01.423" v="6760" actId="1076"/>
          <ac:picMkLst>
            <pc:docMk/>
            <pc:sldMk cId="3599954761" sldId="297"/>
            <ac:picMk id="5" creationId="{D6D361B2-981A-4E5C-B06C-2558E0571507}"/>
          </ac:picMkLst>
        </pc:picChg>
      </pc:sldChg>
      <pc:sldChg chg="addSp delSp modSp new add del mod modNotesTx">
        <pc:chgData name="LDCUNHA@westliberty.edu" userId="a565ace3-c4c1-4c05-981a-3a51453b61ab" providerId="ADAL" clId="{30CB2563-28D5-43D4-8EB7-2F1A6566AE29}" dt="2021-03-06T04:21:31.075" v="6937" actId="20577"/>
        <pc:sldMkLst>
          <pc:docMk/>
          <pc:sldMk cId="1770139769" sldId="298"/>
        </pc:sldMkLst>
        <pc:spChg chg="mod">
          <ac:chgData name="LDCUNHA@westliberty.edu" userId="a565ace3-c4c1-4c05-981a-3a51453b61ab" providerId="ADAL" clId="{30CB2563-28D5-43D4-8EB7-2F1A6566AE29}" dt="2021-03-06T03:18:16.815" v="6288" actId="20577"/>
          <ac:spMkLst>
            <pc:docMk/>
            <pc:sldMk cId="1770139769" sldId="298"/>
            <ac:spMk id="2" creationId="{0A0D9324-D912-4C9E-A770-BAA12F46CEB9}"/>
          </ac:spMkLst>
        </pc:spChg>
        <pc:spChg chg="del mod">
          <ac:chgData name="LDCUNHA@westliberty.edu" userId="a565ace3-c4c1-4c05-981a-3a51453b61ab" providerId="ADAL" clId="{30CB2563-28D5-43D4-8EB7-2F1A6566AE29}" dt="2021-02-28T03:51:07.760" v="1469"/>
          <ac:spMkLst>
            <pc:docMk/>
            <pc:sldMk cId="1770139769" sldId="298"/>
            <ac:spMk id="3" creationId="{584DB680-9B61-4F46-B171-65AFE6F58DC7}"/>
          </ac:spMkLst>
        </pc:spChg>
        <pc:spChg chg="add del mod">
          <ac:chgData name="LDCUNHA@westliberty.edu" userId="a565ace3-c4c1-4c05-981a-3a51453b61ab" providerId="ADAL" clId="{30CB2563-28D5-43D4-8EB7-2F1A6566AE29}" dt="2021-02-28T07:37:11.903" v="1519"/>
          <ac:spMkLst>
            <pc:docMk/>
            <pc:sldMk cId="1770139769" sldId="298"/>
            <ac:spMk id="6" creationId="{91FFDC2D-7E7C-42E1-B7A8-7F3AEE029F42}"/>
          </ac:spMkLst>
        </pc:spChg>
        <pc:spChg chg="add mod">
          <ac:chgData name="LDCUNHA@westliberty.edu" userId="a565ace3-c4c1-4c05-981a-3a51453b61ab" providerId="ADAL" clId="{30CB2563-28D5-43D4-8EB7-2F1A6566AE29}" dt="2021-03-06T03:17:06.593" v="6267" actId="14100"/>
          <ac:spMkLst>
            <pc:docMk/>
            <pc:sldMk cId="1770139769" sldId="298"/>
            <ac:spMk id="7" creationId="{2653782D-61A9-44D5-8DCB-C5BE61AFBC8F}"/>
          </ac:spMkLst>
        </pc:spChg>
        <pc:spChg chg="add mod">
          <ac:chgData name="LDCUNHA@westliberty.edu" userId="a565ace3-c4c1-4c05-981a-3a51453b61ab" providerId="ADAL" clId="{30CB2563-28D5-43D4-8EB7-2F1A6566AE29}" dt="2021-03-06T03:17:10.550" v="6268" actId="14100"/>
          <ac:spMkLst>
            <pc:docMk/>
            <pc:sldMk cId="1770139769" sldId="298"/>
            <ac:spMk id="9" creationId="{16ECAA23-6B2D-49AF-8048-A8A740C70DBF}"/>
          </ac:spMkLst>
        </pc:spChg>
        <pc:picChg chg="add del mod">
          <ac:chgData name="LDCUNHA@westliberty.edu" userId="a565ace3-c4c1-4c05-981a-3a51453b61ab" providerId="ADAL" clId="{30CB2563-28D5-43D4-8EB7-2F1A6566AE29}" dt="2021-02-28T07:37:08.061" v="1517" actId="478"/>
          <ac:picMkLst>
            <pc:docMk/>
            <pc:sldMk cId="1770139769" sldId="298"/>
            <ac:picMk id="4" creationId="{FA01EFAC-1EEF-450B-BADA-CCADDD0BFDA6}"/>
          </ac:picMkLst>
        </pc:picChg>
        <pc:picChg chg="add del mod">
          <ac:chgData name="LDCUNHA@westliberty.edu" userId="a565ace3-c4c1-4c05-981a-3a51453b61ab" providerId="ADAL" clId="{30CB2563-28D5-43D4-8EB7-2F1A6566AE29}" dt="2021-02-28T07:40:10.918" v="1522" actId="478"/>
          <ac:picMkLst>
            <pc:docMk/>
            <pc:sldMk cId="1770139769" sldId="298"/>
            <ac:picMk id="5" creationId="{308DE205-5E50-4603-8F1C-50DA9546714E}"/>
          </ac:picMkLst>
        </pc:picChg>
        <pc:picChg chg="add mod">
          <ac:chgData name="LDCUNHA@westliberty.edu" userId="a565ace3-c4c1-4c05-981a-3a51453b61ab" providerId="ADAL" clId="{30CB2563-28D5-43D4-8EB7-2F1A6566AE29}" dt="2021-02-28T07:37:16.664" v="1521" actId="2085"/>
          <ac:picMkLst>
            <pc:docMk/>
            <pc:sldMk cId="1770139769" sldId="298"/>
            <ac:picMk id="10" creationId="{ECB9339A-72D1-467B-B4D2-C87C90CEBF04}"/>
          </ac:picMkLst>
        </pc:picChg>
        <pc:picChg chg="add mod">
          <ac:chgData name="LDCUNHA@westliberty.edu" userId="a565ace3-c4c1-4c05-981a-3a51453b61ab" providerId="ADAL" clId="{30CB2563-28D5-43D4-8EB7-2F1A6566AE29}" dt="2021-02-28T07:40:30.243" v="1529" actId="1076"/>
          <ac:picMkLst>
            <pc:docMk/>
            <pc:sldMk cId="1770139769" sldId="298"/>
            <ac:picMk id="11" creationId="{8303C4F9-8F97-4DF6-BEA0-ED043AD8F7AE}"/>
          </ac:picMkLst>
        </pc:picChg>
      </pc:sldChg>
      <pc:sldChg chg="addSp delSp modSp new mod modNotesTx">
        <pc:chgData name="LDCUNHA@westliberty.edu" userId="a565ace3-c4c1-4c05-981a-3a51453b61ab" providerId="ADAL" clId="{30CB2563-28D5-43D4-8EB7-2F1A6566AE29}" dt="2021-03-06T05:53:42.790" v="8159" actId="20577"/>
        <pc:sldMkLst>
          <pc:docMk/>
          <pc:sldMk cId="4105527405" sldId="299"/>
        </pc:sldMkLst>
        <pc:spChg chg="mod">
          <ac:chgData name="LDCUNHA@westliberty.edu" userId="a565ace3-c4c1-4c05-981a-3a51453b61ab" providerId="ADAL" clId="{30CB2563-28D5-43D4-8EB7-2F1A6566AE29}" dt="2021-03-06T03:18:11.848" v="6282" actId="20577"/>
          <ac:spMkLst>
            <pc:docMk/>
            <pc:sldMk cId="4105527405" sldId="299"/>
            <ac:spMk id="2" creationId="{2EFCD468-665F-4C0C-A4DE-3F92AF208BA7}"/>
          </ac:spMkLst>
        </pc:spChg>
        <pc:spChg chg="del mod">
          <ac:chgData name="LDCUNHA@westliberty.edu" userId="a565ace3-c4c1-4c05-981a-3a51453b61ab" providerId="ADAL" clId="{30CB2563-28D5-43D4-8EB7-2F1A6566AE29}" dt="2021-02-28T07:36:23.061" v="1510"/>
          <ac:spMkLst>
            <pc:docMk/>
            <pc:sldMk cId="4105527405" sldId="299"/>
            <ac:spMk id="3" creationId="{174FE678-7924-457B-AF26-EAC4F50F4E69}"/>
          </ac:spMkLst>
        </pc:spChg>
        <pc:spChg chg="add del mod">
          <ac:chgData name="LDCUNHA@westliberty.edu" userId="a565ace3-c4c1-4c05-981a-3a51453b61ab" providerId="ADAL" clId="{30CB2563-28D5-43D4-8EB7-2F1A6566AE29}" dt="2021-02-28T07:36:51.175" v="1514"/>
          <ac:spMkLst>
            <pc:docMk/>
            <pc:sldMk cId="4105527405" sldId="299"/>
            <ac:spMk id="6" creationId="{279A49C2-FDE4-4E24-8BF4-A5B55126B918}"/>
          </ac:spMkLst>
        </pc:spChg>
        <pc:spChg chg="add mod">
          <ac:chgData name="LDCUNHA@westliberty.edu" userId="a565ace3-c4c1-4c05-981a-3a51453b61ab" providerId="ADAL" clId="{30CB2563-28D5-43D4-8EB7-2F1A6566AE29}" dt="2021-02-28T07:41:27.964" v="1549" actId="1076"/>
          <ac:spMkLst>
            <pc:docMk/>
            <pc:sldMk cId="4105527405" sldId="299"/>
            <ac:spMk id="9" creationId="{059EAE07-C8C8-4B1A-BA62-9DCC8867B5EF}"/>
          </ac:spMkLst>
        </pc:spChg>
        <pc:spChg chg="add mod">
          <ac:chgData name="LDCUNHA@westliberty.edu" userId="a565ace3-c4c1-4c05-981a-3a51453b61ab" providerId="ADAL" clId="{30CB2563-28D5-43D4-8EB7-2F1A6566AE29}" dt="2021-02-28T07:42:05.503" v="1581" actId="1076"/>
          <ac:spMkLst>
            <pc:docMk/>
            <pc:sldMk cId="4105527405" sldId="299"/>
            <ac:spMk id="12" creationId="{C31900B0-38F5-460C-991C-E79BCCE320DD}"/>
          </ac:spMkLst>
        </pc:spChg>
        <pc:picChg chg="add del mod">
          <ac:chgData name="LDCUNHA@westliberty.edu" userId="a565ace3-c4c1-4c05-981a-3a51453b61ab" providerId="ADAL" clId="{30CB2563-28D5-43D4-8EB7-2F1A6566AE29}" dt="2021-02-28T07:36:47.568" v="1513" actId="478"/>
          <ac:picMkLst>
            <pc:docMk/>
            <pc:sldMk cId="4105527405" sldId="299"/>
            <ac:picMk id="4" creationId="{5849D6D3-FB96-40DE-824A-707B3FB0783F}"/>
          </ac:picMkLst>
        </pc:picChg>
        <pc:picChg chg="add mod">
          <ac:chgData name="LDCUNHA@westliberty.edu" userId="a565ace3-c4c1-4c05-981a-3a51453b61ab" providerId="ADAL" clId="{30CB2563-28D5-43D4-8EB7-2F1A6566AE29}" dt="2021-02-28T07:36:56.869" v="1516" actId="2085"/>
          <ac:picMkLst>
            <pc:docMk/>
            <pc:sldMk cId="4105527405" sldId="299"/>
            <ac:picMk id="7" creationId="{61F50E01-E831-4F7F-AB24-EE3271FA90B6}"/>
          </ac:picMkLst>
        </pc:picChg>
        <pc:picChg chg="add mod">
          <ac:chgData name="LDCUNHA@westliberty.edu" userId="a565ace3-c4c1-4c05-981a-3a51453b61ab" providerId="ADAL" clId="{30CB2563-28D5-43D4-8EB7-2F1A6566AE29}" dt="2021-02-28T07:42:02.158" v="1580" actId="1076"/>
          <ac:picMkLst>
            <pc:docMk/>
            <pc:sldMk cId="4105527405" sldId="299"/>
            <ac:picMk id="10" creationId="{61B20043-4392-41AE-85FE-C649616A643A}"/>
          </ac:picMkLst>
        </pc:picChg>
      </pc:sldChg>
      <pc:sldChg chg="addSp delSp modSp mod setBg setClrOvrMap modNotesTx">
        <pc:chgData name="LDCUNHA@westliberty.edu" userId="a565ace3-c4c1-4c05-981a-3a51453b61ab" providerId="ADAL" clId="{30CB2563-28D5-43D4-8EB7-2F1A6566AE29}" dt="2021-03-03T15:38:27.922" v="5417" actId="20577"/>
        <pc:sldMkLst>
          <pc:docMk/>
          <pc:sldMk cId="2770728686" sldId="300"/>
        </pc:sldMkLst>
        <pc:spChg chg="mod">
          <ac:chgData name="LDCUNHA@westliberty.edu" userId="a565ace3-c4c1-4c05-981a-3a51453b61ab" providerId="ADAL" clId="{30CB2563-28D5-43D4-8EB7-2F1A6566AE29}" dt="2021-03-03T02:15:18.647" v="4590" actId="26606"/>
          <ac:spMkLst>
            <pc:docMk/>
            <pc:sldMk cId="2770728686" sldId="300"/>
            <ac:spMk id="2" creationId="{C62A8F72-2183-479E-9E4E-F1CBA7A7B2D7}"/>
          </ac:spMkLst>
        </pc:spChg>
        <pc:spChg chg="mod">
          <ac:chgData name="LDCUNHA@westliberty.edu" userId="a565ace3-c4c1-4c05-981a-3a51453b61ab" providerId="ADAL" clId="{30CB2563-28D5-43D4-8EB7-2F1A6566AE29}" dt="2021-03-03T02:15:23.538" v="4594" actId="313"/>
          <ac:spMkLst>
            <pc:docMk/>
            <pc:sldMk cId="2770728686" sldId="300"/>
            <ac:spMk id="3" creationId="{FED792EC-3073-41F4-A183-4644FA449728}"/>
          </ac:spMkLst>
        </pc:spChg>
        <pc:spChg chg="add del">
          <ac:chgData name="LDCUNHA@westliberty.edu" userId="a565ace3-c4c1-4c05-981a-3a51453b61ab" providerId="ADAL" clId="{30CB2563-28D5-43D4-8EB7-2F1A6566AE29}" dt="2021-03-03T02:15:18.647" v="4590" actId="26606"/>
          <ac:spMkLst>
            <pc:docMk/>
            <pc:sldMk cId="2770728686" sldId="300"/>
            <ac:spMk id="10" creationId="{E9751CB9-7B25-4EB8-9A6F-82F822549F12}"/>
          </ac:spMkLst>
        </pc:spChg>
        <pc:spChg chg="add del">
          <ac:chgData name="LDCUNHA@westliberty.edu" userId="a565ace3-c4c1-4c05-981a-3a51453b61ab" providerId="ADAL" clId="{30CB2563-28D5-43D4-8EB7-2F1A6566AE29}" dt="2021-03-03T02:15:18.647" v="4590" actId="26606"/>
          <ac:spMkLst>
            <pc:docMk/>
            <pc:sldMk cId="2770728686" sldId="300"/>
            <ac:spMk id="12" creationId="{E1317383-CF3B-4B02-9512-BECBEF6362A4}"/>
          </ac:spMkLst>
        </pc:spChg>
        <pc:spChg chg="add del">
          <ac:chgData name="LDCUNHA@westliberty.edu" userId="a565ace3-c4c1-4c05-981a-3a51453b61ab" providerId="ADAL" clId="{30CB2563-28D5-43D4-8EB7-2F1A6566AE29}" dt="2021-03-03T02:15:18.647" v="4590" actId="26606"/>
          <ac:spMkLst>
            <pc:docMk/>
            <pc:sldMk cId="2770728686" sldId="300"/>
            <ac:spMk id="14" creationId="{B1D4C7A0-6DF2-4F2D-A45D-F111582974C7}"/>
          </ac:spMkLst>
        </pc:spChg>
        <pc:spChg chg="add del">
          <ac:chgData name="LDCUNHA@westliberty.edu" userId="a565ace3-c4c1-4c05-981a-3a51453b61ab" providerId="ADAL" clId="{30CB2563-28D5-43D4-8EB7-2F1A6566AE29}" dt="2021-03-03T02:15:18.647" v="4590" actId="26606"/>
          <ac:spMkLst>
            <pc:docMk/>
            <pc:sldMk cId="2770728686" sldId="300"/>
            <ac:spMk id="16" creationId="{DBF3943D-BCB6-4B31-809D-A005686483B4}"/>
          </ac:spMkLst>
        </pc:spChg>
        <pc:spChg chg="add del">
          <ac:chgData name="LDCUNHA@westliberty.edu" userId="a565ace3-c4c1-4c05-981a-3a51453b61ab" providerId="ADAL" clId="{30CB2563-28D5-43D4-8EB7-2F1A6566AE29}" dt="2021-03-03T02:15:18.647" v="4590" actId="26606"/>
          <ac:spMkLst>
            <pc:docMk/>
            <pc:sldMk cId="2770728686" sldId="300"/>
            <ac:spMk id="18" creationId="{39373A6F-2E1F-4613-8E1D-D68057D29F31}"/>
          </ac:spMkLst>
        </pc:spChg>
        <pc:spChg chg="add">
          <ac:chgData name="LDCUNHA@westliberty.edu" userId="a565ace3-c4c1-4c05-981a-3a51453b61ab" providerId="ADAL" clId="{30CB2563-28D5-43D4-8EB7-2F1A6566AE29}" dt="2021-03-03T02:15:18.647" v="4590" actId="26606"/>
          <ac:spMkLst>
            <pc:docMk/>
            <pc:sldMk cId="2770728686" sldId="300"/>
            <ac:spMk id="23" creationId="{3CED7894-4F62-4A6C-8DB5-DB5BE08E9C03}"/>
          </ac:spMkLst>
        </pc:spChg>
        <pc:spChg chg="add">
          <ac:chgData name="LDCUNHA@westliberty.edu" userId="a565ace3-c4c1-4c05-981a-3a51453b61ab" providerId="ADAL" clId="{30CB2563-28D5-43D4-8EB7-2F1A6566AE29}" dt="2021-03-03T02:15:18.647" v="4590" actId="26606"/>
          <ac:spMkLst>
            <pc:docMk/>
            <pc:sldMk cId="2770728686" sldId="300"/>
            <ac:spMk id="25" creationId="{E536F3B4-50F6-4C52-8F76-4EB1214719DC}"/>
          </ac:spMkLst>
        </pc:spChg>
        <pc:picChg chg="add mod">
          <ac:chgData name="LDCUNHA@westliberty.edu" userId="a565ace3-c4c1-4c05-981a-3a51453b61ab" providerId="ADAL" clId="{30CB2563-28D5-43D4-8EB7-2F1A6566AE29}" dt="2021-03-03T15:33:48.185" v="5339" actId="14100"/>
          <ac:picMkLst>
            <pc:docMk/>
            <pc:sldMk cId="2770728686" sldId="300"/>
            <ac:picMk id="5" creationId="{A43EB8FC-78BC-40C9-9B93-3F419BC4BCD7}"/>
          </ac:picMkLst>
        </pc:picChg>
      </pc:sldChg>
      <pc:sldChg chg="addSp delSp modSp new mod setBg">
        <pc:chgData name="LDCUNHA@westliberty.edu" userId="a565ace3-c4c1-4c05-981a-3a51453b61ab" providerId="ADAL" clId="{30CB2563-28D5-43D4-8EB7-2F1A6566AE29}" dt="2021-02-28T07:55:23.494" v="1820" actId="14100"/>
        <pc:sldMkLst>
          <pc:docMk/>
          <pc:sldMk cId="3186248364" sldId="301"/>
        </pc:sldMkLst>
        <pc:spChg chg="mod">
          <ac:chgData name="LDCUNHA@westliberty.edu" userId="a565ace3-c4c1-4c05-981a-3a51453b61ab" providerId="ADAL" clId="{30CB2563-28D5-43D4-8EB7-2F1A6566AE29}" dt="2021-02-28T07:54:49.871" v="1817" actId="1076"/>
          <ac:spMkLst>
            <pc:docMk/>
            <pc:sldMk cId="3186248364" sldId="301"/>
            <ac:spMk id="2" creationId="{1A6FAEFB-AF7C-4077-AA52-08B4941AC303}"/>
          </ac:spMkLst>
        </pc:spChg>
        <pc:spChg chg="del">
          <ac:chgData name="LDCUNHA@westliberty.edu" userId="a565ace3-c4c1-4c05-981a-3a51453b61ab" providerId="ADAL" clId="{30CB2563-28D5-43D4-8EB7-2F1A6566AE29}" dt="2021-02-28T07:52:23.847" v="1787"/>
          <ac:spMkLst>
            <pc:docMk/>
            <pc:sldMk cId="3186248364" sldId="301"/>
            <ac:spMk id="3" creationId="{4031DD32-5D53-45F8-8DA6-223EDDFA8127}"/>
          </ac:spMkLst>
        </pc:spChg>
        <pc:spChg chg="add del">
          <ac:chgData name="LDCUNHA@westliberty.edu" userId="a565ace3-c4c1-4c05-981a-3a51453b61ab" providerId="ADAL" clId="{30CB2563-28D5-43D4-8EB7-2F1A6566AE29}" dt="2021-02-28T07:53:05.190" v="1793" actId="26606"/>
          <ac:spMkLst>
            <pc:docMk/>
            <pc:sldMk cId="3186248364" sldId="301"/>
            <ac:spMk id="10" creationId="{910015B9-6046-41B8-83BD-71778D2F9798}"/>
          </ac:spMkLst>
        </pc:spChg>
        <pc:spChg chg="add del">
          <ac:chgData name="LDCUNHA@westliberty.edu" userId="a565ace3-c4c1-4c05-981a-3a51453b61ab" providerId="ADAL" clId="{30CB2563-28D5-43D4-8EB7-2F1A6566AE29}" dt="2021-02-28T07:53:05.190" v="1793" actId="26606"/>
          <ac:spMkLst>
            <pc:docMk/>
            <pc:sldMk cId="3186248364" sldId="301"/>
            <ac:spMk id="12" creationId="{53908232-52E2-4794-A6C1-54300FB98919}"/>
          </ac:spMkLst>
        </pc:spChg>
        <pc:spChg chg="add del">
          <ac:chgData name="LDCUNHA@westliberty.edu" userId="a565ace3-c4c1-4c05-981a-3a51453b61ab" providerId="ADAL" clId="{30CB2563-28D5-43D4-8EB7-2F1A6566AE29}" dt="2021-02-28T07:53:05.190" v="1793" actId="26606"/>
          <ac:spMkLst>
            <pc:docMk/>
            <pc:sldMk cId="3186248364" sldId="301"/>
            <ac:spMk id="14" creationId="{D2B9299F-BED7-44C5-9CC5-E542F9193C2F}"/>
          </ac:spMkLst>
        </pc:spChg>
        <pc:spChg chg="add del mod">
          <ac:chgData name="LDCUNHA@westliberty.edu" userId="a565ace3-c4c1-4c05-981a-3a51453b61ab" providerId="ADAL" clId="{30CB2563-28D5-43D4-8EB7-2F1A6566AE29}" dt="2021-02-28T07:53:49.537" v="1805" actId="478"/>
          <ac:spMkLst>
            <pc:docMk/>
            <pc:sldMk cId="3186248364" sldId="301"/>
            <ac:spMk id="15" creationId="{55C67ACC-1C72-4BF5-9FE0-2E3FBF14AC25}"/>
          </ac:spMkLst>
        </pc:spChg>
        <pc:spChg chg="add del">
          <ac:chgData name="LDCUNHA@westliberty.edu" userId="a565ace3-c4c1-4c05-981a-3a51453b61ab" providerId="ADAL" clId="{30CB2563-28D5-43D4-8EB7-2F1A6566AE29}" dt="2021-02-28T07:53:05.190" v="1793" actId="26606"/>
          <ac:spMkLst>
            <pc:docMk/>
            <pc:sldMk cId="3186248364" sldId="301"/>
            <ac:spMk id="16" creationId="{E9DDF273-E040-4765-AD05-872458E1370A}"/>
          </ac:spMkLst>
        </pc:spChg>
        <pc:spChg chg="add del">
          <ac:chgData name="LDCUNHA@westliberty.edu" userId="a565ace3-c4c1-4c05-981a-3a51453b61ab" providerId="ADAL" clId="{30CB2563-28D5-43D4-8EB7-2F1A6566AE29}" dt="2021-02-28T07:53:05.190" v="1793" actId="26606"/>
          <ac:spMkLst>
            <pc:docMk/>
            <pc:sldMk cId="3186248364" sldId="301"/>
            <ac:spMk id="18" creationId="{D6D7A0BC-0046-4CAA-8E7F-DCAFE511EA0E}"/>
          </ac:spMkLst>
        </pc:spChg>
        <pc:spChg chg="add del">
          <ac:chgData name="LDCUNHA@westliberty.edu" userId="a565ace3-c4c1-4c05-981a-3a51453b61ab" providerId="ADAL" clId="{30CB2563-28D5-43D4-8EB7-2F1A6566AE29}" dt="2021-02-28T07:53:05.190" v="1793" actId="26606"/>
          <ac:spMkLst>
            <pc:docMk/>
            <pc:sldMk cId="3186248364" sldId="301"/>
            <ac:spMk id="20" creationId="{E7C6334F-6411-41EC-AD7D-179EDD8B58CB}"/>
          </ac:spMkLst>
        </pc:spChg>
        <pc:spChg chg="add del">
          <ac:chgData name="LDCUNHA@westliberty.edu" userId="a565ace3-c4c1-4c05-981a-3a51453b61ab" providerId="ADAL" clId="{30CB2563-28D5-43D4-8EB7-2F1A6566AE29}" dt="2021-02-28T07:53:05.190" v="1793" actId="26606"/>
          <ac:spMkLst>
            <pc:docMk/>
            <pc:sldMk cId="3186248364" sldId="301"/>
            <ac:spMk id="22" creationId="{E6B02CEE-3AF8-4349-9B3E-8970E6DF62B3}"/>
          </ac:spMkLst>
        </pc:spChg>
        <pc:spChg chg="add del">
          <ac:chgData name="LDCUNHA@westliberty.edu" userId="a565ace3-c4c1-4c05-981a-3a51453b61ab" providerId="ADAL" clId="{30CB2563-28D5-43D4-8EB7-2F1A6566AE29}" dt="2021-02-28T07:53:05.190" v="1793" actId="26606"/>
          <ac:spMkLst>
            <pc:docMk/>
            <pc:sldMk cId="3186248364" sldId="301"/>
            <ac:spMk id="24" creationId="{AAA01CF0-3FB5-44EB-B7DE-F2E86374C2FB}"/>
          </ac:spMkLst>
        </pc:spChg>
        <pc:picChg chg="add mod ord">
          <ac:chgData name="LDCUNHA@westliberty.edu" userId="a565ace3-c4c1-4c05-981a-3a51453b61ab" providerId="ADAL" clId="{30CB2563-28D5-43D4-8EB7-2F1A6566AE29}" dt="2021-02-28T07:54:40.484" v="1816" actId="1076"/>
          <ac:picMkLst>
            <pc:docMk/>
            <pc:sldMk cId="3186248364" sldId="301"/>
            <ac:picMk id="4" creationId="{00E08208-26FC-4D0F-909E-7E8337FE59AA}"/>
          </ac:picMkLst>
        </pc:picChg>
        <pc:picChg chg="add del mod">
          <ac:chgData name="LDCUNHA@westliberty.edu" userId="a565ace3-c4c1-4c05-981a-3a51453b61ab" providerId="ADAL" clId="{30CB2563-28D5-43D4-8EB7-2F1A6566AE29}" dt="2021-02-28T07:53:47.543" v="1804" actId="478"/>
          <ac:picMkLst>
            <pc:docMk/>
            <pc:sldMk cId="3186248364" sldId="301"/>
            <ac:picMk id="5" creationId="{A18621E6-3F5B-426C-A95A-EF346A83E047}"/>
          </ac:picMkLst>
        </pc:picChg>
        <pc:picChg chg="add del">
          <ac:chgData name="LDCUNHA@westliberty.edu" userId="a565ace3-c4c1-4c05-981a-3a51453b61ab" providerId="ADAL" clId="{30CB2563-28D5-43D4-8EB7-2F1A6566AE29}" dt="2021-02-28T07:54:03.133" v="1808" actId="478"/>
          <ac:picMkLst>
            <pc:docMk/>
            <pc:sldMk cId="3186248364" sldId="301"/>
            <ac:picMk id="6" creationId="{BE692648-0F13-4912-AA11-748CEA5BB26C}"/>
          </ac:picMkLst>
        </pc:picChg>
        <pc:picChg chg="add mod ord">
          <ac:chgData name="LDCUNHA@westliberty.edu" userId="a565ace3-c4c1-4c05-981a-3a51453b61ab" providerId="ADAL" clId="{30CB2563-28D5-43D4-8EB7-2F1A6566AE29}" dt="2021-02-28T07:55:23.494" v="1820" actId="14100"/>
          <ac:picMkLst>
            <pc:docMk/>
            <pc:sldMk cId="3186248364" sldId="301"/>
            <ac:picMk id="7" creationId="{BF1E27F2-7AD9-4836-BF9C-C80E04D6FEE1}"/>
          </ac:picMkLst>
        </pc:picChg>
      </pc:sldChg>
      <pc:sldChg chg="addSp modSp new mod setBg modNotesTx">
        <pc:chgData name="LDCUNHA@westliberty.edu" userId="a565ace3-c4c1-4c05-981a-3a51453b61ab" providerId="ADAL" clId="{30CB2563-28D5-43D4-8EB7-2F1A6566AE29}" dt="2021-03-06T05:52:35.784" v="8131" actId="20577"/>
        <pc:sldMkLst>
          <pc:docMk/>
          <pc:sldMk cId="571769005" sldId="302"/>
        </pc:sldMkLst>
        <pc:spChg chg="mod">
          <ac:chgData name="LDCUNHA@westliberty.edu" userId="a565ace3-c4c1-4c05-981a-3a51453b61ab" providerId="ADAL" clId="{30CB2563-28D5-43D4-8EB7-2F1A6566AE29}" dt="2021-03-06T03:13:05.227" v="6199" actId="20577"/>
          <ac:spMkLst>
            <pc:docMk/>
            <pc:sldMk cId="571769005" sldId="302"/>
            <ac:spMk id="2" creationId="{9E5A4301-65E4-40B1-83CA-D95234B36670}"/>
          </ac:spMkLst>
        </pc:spChg>
        <pc:spChg chg="mod">
          <ac:chgData name="LDCUNHA@westliberty.edu" userId="a565ace3-c4c1-4c05-981a-3a51453b61ab" providerId="ADAL" clId="{30CB2563-28D5-43D4-8EB7-2F1A6566AE29}" dt="2021-03-06T03:12:49.002" v="6196" actId="20577"/>
          <ac:spMkLst>
            <pc:docMk/>
            <pc:sldMk cId="571769005" sldId="302"/>
            <ac:spMk id="3" creationId="{5CA19111-C0EC-41CA-8512-48DA2250AA3C}"/>
          </ac:spMkLst>
        </pc:spChg>
        <pc:spChg chg="add">
          <ac:chgData name="LDCUNHA@westliberty.edu" userId="a565ace3-c4c1-4c05-981a-3a51453b61ab" providerId="ADAL" clId="{30CB2563-28D5-43D4-8EB7-2F1A6566AE29}" dt="2021-03-03T00:34:51.734" v="4436" actId="26606"/>
          <ac:spMkLst>
            <pc:docMk/>
            <pc:sldMk cId="571769005" sldId="302"/>
            <ac:spMk id="10" creationId="{3CED7894-4F62-4A6C-8DB5-DB5BE08E9C03}"/>
          </ac:spMkLst>
        </pc:spChg>
        <pc:spChg chg="add">
          <ac:chgData name="LDCUNHA@westliberty.edu" userId="a565ace3-c4c1-4c05-981a-3a51453b61ab" providerId="ADAL" clId="{30CB2563-28D5-43D4-8EB7-2F1A6566AE29}" dt="2021-03-03T00:34:51.734" v="4436" actId="26606"/>
          <ac:spMkLst>
            <pc:docMk/>
            <pc:sldMk cId="571769005" sldId="302"/>
            <ac:spMk id="12" creationId="{E536F3B4-50F6-4C52-8F76-4EB1214719DC}"/>
          </ac:spMkLst>
        </pc:spChg>
        <pc:picChg chg="add mod">
          <ac:chgData name="LDCUNHA@westliberty.edu" userId="a565ace3-c4c1-4c05-981a-3a51453b61ab" providerId="ADAL" clId="{30CB2563-28D5-43D4-8EB7-2F1A6566AE29}" dt="2021-03-03T00:34:51.734" v="4436" actId="26606"/>
          <ac:picMkLst>
            <pc:docMk/>
            <pc:sldMk cId="571769005" sldId="302"/>
            <ac:picMk id="5" creationId="{32285F62-ACE6-4E6C-BB5C-9377881EA829}"/>
          </ac:picMkLst>
        </pc:picChg>
      </pc:sldChg>
      <pc:sldChg chg="addSp delSp modSp new mod setBg setClrOvrMap">
        <pc:chgData name="LDCUNHA@westliberty.edu" userId="a565ace3-c4c1-4c05-981a-3a51453b61ab" providerId="ADAL" clId="{30CB2563-28D5-43D4-8EB7-2F1A6566AE29}" dt="2021-03-06T05:56:53.318" v="8308" actId="1076"/>
        <pc:sldMkLst>
          <pc:docMk/>
          <pc:sldMk cId="823453730" sldId="303"/>
        </pc:sldMkLst>
        <pc:spChg chg="mod">
          <ac:chgData name="LDCUNHA@westliberty.edu" userId="a565ace3-c4c1-4c05-981a-3a51453b61ab" providerId="ADAL" clId="{30CB2563-28D5-43D4-8EB7-2F1A6566AE29}" dt="2021-03-03T01:43:14.423" v="4552" actId="26606"/>
          <ac:spMkLst>
            <pc:docMk/>
            <pc:sldMk cId="823453730" sldId="303"/>
            <ac:spMk id="2" creationId="{71D7723C-C0C7-4019-88C0-80A7254F16D7}"/>
          </ac:spMkLst>
        </pc:spChg>
        <pc:spChg chg="mod">
          <ac:chgData name="LDCUNHA@westliberty.edu" userId="a565ace3-c4c1-4c05-981a-3a51453b61ab" providerId="ADAL" clId="{30CB2563-28D5-43D4-8EB7-2F1A6566AE29}" dt="2021-03-06T05:56:05.217" v="8307" actId="313"/>
          <ac:spMkLst>
            <pc:docMk/>
            <pc:sldMk cId="823453730" sldId="303"/>
            <ac:spMk id="3" creationId="{5B8A26A1-4CB2-49AE-9FF6-DAB3D8E068C9}"/>
          </ac:spMkLst>
        </pc:spChg>
        <pc:spChg chg="add del">
          <ac:chgData name="LDCUNHA@westliberty.edu" userId="a565ace3-c4c1-4c05-981a-3a51453b61ab" providerId="ADAL" clId="{30CB2563-28D5-43D4-8EB7-2F1A6566AE29}" dt="2021-03-03T01:43:10.677" v="4549" actId="26606"/>
          <ac:spMkLst>
            <pc:docMk/>
            <pc:sldMk cId="823453730" sldId="303"/>
            <ac:spMk id="10" creationId="{1BB56EB9-078F-4952-AC1F-149C7A0AE4D5}"/>
          </ac:spMkLst>
        </pc:spChg>
        <pc:spChg chg="mod">
          <ac:chgData name="LDCUNHA@westliberty.edu" userId="a565ace3-c4c1-4c05-981a-3a51453b61ab" providerId="ADAL" clId="{30CB2563-28D5-43D4-8EB7-2F1A6566AE29}" dt="2021-03-06T05:56:53.318" v="8308" actId="1076"/>
          <ac:spMkLst>
            <pc:docMk/>
            <pc:sldMk cId="823453730" sldId="303"/>
            <ac:spMk id="11" creationId="{963B51A3-196B-4086-B4D1-4DA17FFE3D74}"/>
          </ac:spMkLst>
        </pc:spChg>
        <pc:spChg chg="add del">
          <ac:chgData name="LDCUNHA@westliberty.edu" userId="a565ace3-c4c1-4c05-981a-3a51453b61ab" providerId="ADAL" clId="{30CB2563-28D5-43D4-8EB7-2F1A6566AE29}" dt="2021-03-03T01:43:10.677" v="4549" actId="26606"/>
          <ac:spMkLst>
            <pc:docMk/>
            <pc:sldMk cId="823453730" sldId="303"/>
            <ac:spMk id="12" creationId="{D3772EE4-ED5E-4D3A-A306-B22CF866786D}"/>
          </ac:spMkLst>
        </pc:spChg>
        <pc:spChg chg="add del">
          <ac:chgData name="LDCUNHA@westliberty.edu" userId="a565ace3-c4c1-4c05-981a-3a51453b61ab" providerId="ADAL" clId="{30CB2563-28D5-43D4-8EB7-2F1A6566AE29}" dt="2021-03-03T01:43:10.677" v="4549" actId="26606"/>
          <ac:spMkLst>
            <pc:docMk/>
            <pc:sldMk cId="823453730" sldId="303"/>
            <ac:spMk id="14" creationId="{10058680-D07C-4893-B2B7-91543F18AB32}"/>
          </ac:spMkLst>
        </pc:spChg>
        <pc:spChg chg="add del">
          <ac:chgData name="LDCUNHA@westliberty.edu" userId="a565ace3-c4c1-4c05-981a-3a51453b61ab" providerId="ADAL" clId="{30CB2563-28D5-43D4-8EB7-2F1A6566AE29}" dt="2021-03-03T01:43:10.677" v="4549" actId="26606"/>
          <ac:spMkLst>
            <pc:docMk/>
            <pc:sldMk cId="823453730" sldId="303"/>
            <ac:spMk id="16" creationId="{7B42427A-0A1F-4A55-8705-D9179F1E0CFB}"/>
          </ac:spMkLst>
        </pc:spChg>
        <pc:spChg chg="add del">
          <ac:chgData name="LDCUNHA@westliberty.edu" userId="a565ace3-c4c1-4c05-981a-3a51453b61ab" providerId="ADAL" clId="{30CB2563-28D5-43D4-8EB7-2F1A6566AE29}" dt="2021-03-03T01:43:10.677" v="4549" actId="26606"/>
          <ac:spMkLst>
            <pc:docMk/>
            <pc:sldMk cId="823453730" sldId="303"/>
            <ac:spMk id="18" creationId="{EE54A6FE-D8CB-48A3-900B-053D4EBD3B85}"/>
          </ac:spMkLst>
        </pc:spChg>
        <pc:spChg chg="add del">
          <ac:chgData name="LDCUNHA@westliberty.edu" userId="a565ace3-c4c1-4c05-981a-3a51453b61ab" providerId="ADAL" clId="{30CB2563-28D5-43D4-8EB7-2F1A6566AE29}" dt="2021-03-03T01:43:14.407" v="4551" actId="26606"/>
          <ac:spMkLst>
            <pc:docMk/>
            <pc:sldMk cId="823453730" sldId="303"/>
            <ac:spMk id="20" creationId="{3CED7894-4F62-4A6C-8DB5-DB5BE08E9C03}"/>
          </ac:spMkLst>
        </pc:spChg>
        <pc:spChg chg="add del">
          <ac:chgData name="LDCUNHA@westliberty.edu" userId="a565ace3-c4c1-4c05-981a-3a51453b61ab" providerId="ADAL" clId="{30CB2563-28D5-43D4-8EB7-2F1A6566AE29}" dt="2021-03-03T01:43:14.407" v="4551" actId="26606"/>
          <ac:spMkLst>
            <pc:docMk/>
            <pc:sldMk cId="823453730" sldId="303"/>
            <ac:spMk id="21" creationId="{E536F3B4-50F6-4C52-8F76-4EB1214719DC}"/>
          </ac:spMkLst>
        </pc:spChg>
        <pc:spChg chg="add">
          <ac:chgData name="LDCUNHA@westliberty.edu" userId="a565ace3-c4c1-4c05-981a-3a51453b61ab" providerId="ADAL" clId="{30CB2563-28D5-43D4-8EB7-2F1A6566AE29}" dt="2021-03-03T01:43:14.423" v="4552" actId="26606"/>
          <ac:spMkLst>
            <pc:docMk/>
            <pc:sldMk cId="823453730" sldId="303"/>
            <ac:spMk id="23" creationId="{E9751CB9-7B25-4EB8-9A6F-82F822549F12}"/>
          </ac:spMkLst>
        </pc:spChg>
        <pc:spChg chg="add">
          <ac:chgData name="LDCUNHA@westliberty.edu" userId="a565ace3-c4c1-4c05-981a-3a51453b61ab" providerId="ADAL" clId="{30CB2563-28D5-43D4-8EB7-2F1A6566AE29}" dt="2021-03-03T01:43:14.423" v="4552" actId="26606"/>
          <ac:spMkLst>
            <pc:docMk/>
            <pc:sldMk cId="823453730" sldId="303"/>
            <ac:spMk id="24" creationId="{E1317383-CF3B-4B02-9512-BECBEF6362A4}"/>
          </ac:spMkLst>
        </pc:spChg>
        <pc:spChg chg="add">
          <ac:chgData name="LDCUNHA@westliberty.edu" userId="a565ace3-c4c1-4c05-981a-3a51453b61ab" providerId="ADAL" clId="{30CB2563-28D5-43D4-8EB7-2F1A6566AE29}" dt="2021-03-03T01:43:14.423" v="4552" actId="26606"/>
          <ac:spMkLst>
            <pc:docMk/>
            <pc:sldMk cId="823453730" sldId="303"/>
            <ac:spMk id="25" creationId="{B1D4C7A0-6DF2-4F2D-A45D-F111582974C7}"/>
          </ac:spMkLst>
        </pc:spChg>
        <pc:spChg chg="add">
          <ac:chgData name="LDCUNHA@westliberty.edu" userId="a565ace3-c4c1-4c05-981a-3a51453b61ab" providerId="ADAL" clId="{30CB2563-28D5-43D4-8EB7-2F1A6566AE29}" dt="2021-03-03T01:43:14.423" v="4552" actId="26606"/>
          <ac:spMkLst>
            <pc:docMk/>
            <pc:sldMk cId="823453730" sldId="303"/>
            <ac:spMk id="26" creationId="{DBF3943D-BCB6-4B31-809D-A005686483B4}"/>
          </ac:spMkLst>
        </pc:spChg>
        <pc:spChg chg="add">
          <ac:chgData name="LDCUNHA@westliberty.edu" userId="a565ace3-c4c1-4c05-981a-3a51453b61ab" providerId="ADAL" clId="{30CB2563-28D5-43D4-8EB7-2F1A6566AE29}" dt="2021-03-03T01:43:14.423" v="4552" actId="26606"/>
          <ac:spMkLst>
            <pc:docMk/>
            <pc:sldMk cId="823453730" sldId="303"/>
            <ac:spMk id="27" creationId="{39373A6F-2E1F-4613-8E1D-D68057D29F31}"/>
          </ac:spMkLst>
        </pc:spChg>
        <pc:picChg chg="add mod">
          <ac:chgData name="LDCUNHA@westliberty.edu" userId="a565ace3-c4c1-4c05-981a-3a51453b61ab" providerId="ADAL" clId="{30CB2563-28D5-43D4-8EB7-2F1A6566AE29}" dt="2021-03-03T01:43:14.423" v="4552" actId="26606"/>
          <ac:picMkLst>
            <pc:docMk/>
            <pc:sldMk cId="823453730" sldId="303"/>
            <ac:picMk id="5" creationId="{CB7B4615-1BD8-4C95-8708-B91BDCB854E7}"/>
          </ac:picMkLst>
        </pc:picChg>
      </pc:sldChg>
      <pc:sldChg chg="modSp add mod modNotesTx">
        <pc:chgData name="LDCUNHA@westliberty.edu" userId="a565ace3-c4c1-4c05-981a-3a51453b61ab" providerId="ADAL" clId="{30CB2563-28D5-43D4-8EB7-2F1A6566AE29}" dt="2021-03-06T06:01:12.530" v="8648" actId="20577"/>
        <pc:sldMkLst>
          <pc:docMk/>
          <pc:sldMk cId="4194410403" sldId="304"/>
        </pc:sldMkLst>
        <pc:spChg chg="mod">
          <ac:chgData name="LDCUNHA@westliberty.edu" userId="a565ace3-c4c1-4c05-981a-3a51453b61ab" providerId="ADAL" clId="{30CB2563-28D5-43D4-8EB7-2F1A6566AE29}" dt="2021-03-02T19:15:39.347" v="3689" actId="114"/>
          <ac:spMkLst>
            <pc:docMk/>
            <pc:sldMk cId="4194410403" sldId="304"/>
            <ac:spMk id="2" creationId="{8FEA1EF1-9885-48E1-87D5-3F788B580FA3}"/>
          </ac:spMkLst>
        </pc:spChg>
        <pc:spChg chg="mod">
          <ac:chgData name="LDCUNHA@westliberty.edu" userId="a565ace3-c4c1-4c05-981a-3a51453b61ab" providerId="ADAL" clId="{30CB2563-28D5-43D4-8EB7-2F1A6566AE29}" dt="2021-03-06T04:06:39.765" v="6360" actId="255"/>
          <ac:spMkLst>
            <pc:docMk/>
            <pc:sldMk cId="4194410403" sldId="304"/>
            <ac:spMk id="17" creationId="{D809AFE8-77AA-42D3-AC15-923D289A4A45}"/>
          </ac:spMkLst>
        </pc:spChg>
      </pc:sldChg>
      <pc:sldChg chg="modSp add mod modNotesTx">
        <pc:chgData name="LDCUNHA@westliberty.edu" userId="a565ace3-c4c1-4c05-981a-3a51453b61ab" providerId="ADAL" clId="{30CB2563-28D5-43D4-8EB7-2F1A6566AE29}" dt="2021-03-03T15:40:19.676" v="5476" actId="20577"/>
        <pc:sldMkLst>
          <pc:docMk/>
          <pc:sldMk cId="2652644621" sldId="323"/>
        </pc:sldMkLst>
        <pc:spChg chg="mod">
          <ac:chgData name="LDCUNHA@westliberty.edu" userId="a565ace3-c4c1-4c05-981a-3a51453b61ab" providerId="ADAL" clId="{30CB2563-28D5-43D4-8EB7-2F1A6566AE29}" dt="2021-03-02T20:26:02.379" v="4122" actId="1076"/>
          <ac:spMkLst>
            <pc:docMk/>
            <pc:sldMk cId="2652644621" sldId="323"/>
            <ac:spMk id="2" creationId="{179F892E-7875-4633-8E99-171FE06D7FFE}"/>
          </ac:spMkLst>
        </pc:spChg>
        <pc:spChg chg="mod">
          <ac:chgData name="LDCUNHA@westliberty.edu" userId="a565ace3-c4c1-4c05-981a-3a51453b61ab" providerId="ADAL" clId="{30CB2563-28D5-43D4-8EB7-2F1A6566AE29}" dt="2021-03-02T20:26:23.044" v="4123" actId="207"/>
          <ac:spMkLst>
            <pc:docMk/>
            <pc:sldMk cId="2652644621" sldId="323"/>
            <ac:spMk id="15" creationId="{FB2D3F5B-908D-454B-9359-92C2ED52C293}"/>
          </ac:spMkLst>
        </pc:spChg>
        <pc:spChg chg="mod">
          <ac:chgData name="LDCUNHA@westliberty.edu" userId="a565ace3-c4c1-4c05-981a-3a51453b61ab" providerId="ADAL" clId="{30CB2563-28D5-43D4-8EB7-2F1A6566AE29}" dt="2021-03-02T20:26:26.671" v="4124" actId="207"/>
          <ac:spMkLst>
            <pc:docMk/>
            <pc:sldMk cId="2652644621" sldId="323"/>
            <ac:spMk id="19" creationId="{E3F4668B-A04D-47ED-B93E-B1B6C3E66F80}"/>
          </ac:spMkLst>
        </pc:spChg>
      </pc:sldChg>
      <pc:sldChg chg="addSp delSp modSp add mod setBg setClrOvrMap modNotesTx">
        <pc:chgData name="LDCUNHA@westliberty.edu" userId="a565ace3-c4c1-4c05-981a-3a51453b61ab" providerId="ADAL" clId="{30CB2563-28D5-43D4-8EB7-2F1A6566AE29}" dt="2021-03-06T06:24:49.881" v="9328" actId="20577"/>
        <pc:sldMkLst>
          <pc:docMk/>
          <pc:sldMk cId="742952399" sldId="324"/>
        </pc:sldMkLst>
        <pc:spChg chg="mod">
          <ac:chgData name="LDCUNHA@westliberty.edu" userId="a565ace3-c4c1-4c05-981a-3a51453b61ab" providerId="ADAL" clId="{30CB2563-28D5-43D4-8EB7-2F1A6566AE29}" dt="2021-03-03T22:48:18.185" v="5619" actId="26606"/>
          <ac:spMkLst>
            <pc:docMk/>
            <pc:sldMk cId="742952399" sldId="324"/>
            <ac:spMk id="2" creationId="{39ED72A4-3EE3-49C2-BE90-156AE31BC2A1}"/>
          </ac:spMkLst>
        </pc:spChg>
        <pc:spChg chg="mod ord">
          <ac:chgData name="LDCUNHA@westliberty.edu" userId="a565ace3-c4c1-4c05-981a-3a51453b61ab" providerId="ADAL" clId="{30CB2563-28D5-43D4-8EB7-2F1A6566AE29}" dt="2021-03-03T22:48:18.185" v="5619" actId="26606"/>
          <ac:spMkLst>
            <pc:docMk/>
            <pc:sldMk cId="742952399" sldId="324"/>
            <ac:spMk id="3" creationId="{1C5694EE-B656-4FFA-A8F2-78A1E70DC86E}"/>
          </ac:spMkLst>
        </pc:spChg>
        <pc:spChg chg="add del">
          <ac:chgData name="LDCUNHA@westliberty.edu" userId="a565ace3-c4c1-4c05-981a-3a51453b61ab" providerId="ADAL" clId="{30CB2563-28D5-43D4-8EB7-2F1A6566AE29}" dt="2021-03-03T22:48:18.179" v="5618" actId="26606"/>
          <ac:spMkLst>
            <pc:docMk/>
            <pc:sldMk cId="742952399" sldId="324"/>
            <ac:spMk id="71" creationId="{B8DD2392-397B-48BF-BEFA-EA1FB881CA85}"/>
          </ac:spMkLst>
        </pc:spChg>
        <pc:spChg chg="add">
          <ac:chgData name="LDCUNHA@westliberty.edu" userId="a565ace3-c4c1-4c05-981a-3a51453b61ab" providerId="ADAL" clId="{30CB2563-28D5-43D4-8EB7-2F1A6566AE29}" dt="2021-03-03T22:48:18.185" v="5619" actId="26606"/>
          <ac:spMkLst>
            <pc:docMk/>
            <pc:sldMk cId="742952399" sldId="324"/>
            <ac:spMk id="73" creationId="{44D16E90-7C64-4C04-A50A-B866A1A92B4E}"/>
          </ac:spMkLst>
        </pc:spChg>
        <pc:spChg chg="add">
          <ac:chgData name="LDCUNHA@westliberty.edu" userId="a565ace3-c4c1-4c05-981a-3a51453b61ab" providerId="ADAL" clId="{30CB2563-28D5-43D4-8EB7-2F1A6566AE29}" dt="2021-03-03T22:48:18.185" v="5619" actId="26606"/>
          <ac:spMkLst>
            <pc:docMk/>
            <pc:sldMk cId="742952399" sldId="324"/>
            <ac:spMk id="75" creationId="{DBE4DD59-5AA2-46C6-B6A8-9B4C62D19877}"/>
          </ac:spMkLst>
        </pc:spChg>
        <pc:spChg chg="add">
          <ac:chgData name="LDCUNHA@westliberty.edu" userId="a565ace3-c4c1-4c05-981a-3a51453b61ab" providerId="ADAL" clId="{30CB2563-28D5-43D4-8EB7-2F1A6566AE29}" dt="2021-03-03T22:48:18.185" v="5619" actId="26606"/>
          <ac:spMkLst>
            <pc:docMk/>
            <pc:sldMk cId="742952399" sldId="324"/>
            <ac:spMk id="77" creationId="{160CE81C-67DC-489E-BFFB-877C80B854DB}"/>
          </ac:spMkLst>
        </pc:spChg>
        <pc:spChg chg="add">
          <ac:chgData name="LDCUNHA@westliberty.edu" userId="a565ace3-c4c1-4c05-981a-3a51453b61ab" providerId="ADAL" clId="{30CB2563-28D5-43D4-8EB7-2F1A6566AE29}" dt="2021-03-03T22:48:18.185" v="5619" actId="26606"/>
          <ac:spMkLst>
            <pc:docMk/>
            <pc:sldMk cId="742952399" sldId="324"/>
            <ac:spMk id="1028" creationId="{7A4CA679-3546-4E14-8FB8-F57168C37635}"/>
          </ac:spMkLst>
        </pc:spChg>
        <pc:picChg chg="mod ord">
          <ac:chgData name="LDCUNHA@westliberty.edu" userId="a565ace3-c4c1-4c05-981a-3a51453b61ab" providerId="ADAL" clId="{30CB2563-28D5-43D4-8EB7-2F1A6566AE29}" dt="2021-03-03T22:48:18.185" v="5619" actId="26606"/>
          <ac:picMkLst>
            <pc:docMk/>
            <pc:sldMk cId="742952399" sldId="324"/>
            <ac:picMk id="1026" creationId="{50E626D8-8899-1E49-84BE-4A206F0D613A}"/>
          </ac:picMkLst>
        </pc:picChg>
      </pc:sldChg>
      <pc:sldChg chg="new del">
        <pc:chgData name="LDCUNHA@westliberty.edu" userId="a565ace3-c4c1-4c05-981a-3a51453b61ab" providerId="ADAL" clId="{30CB2563-28D5-43D4-8EB7-2F1A6566AE29}" dt="2021-03-03T02:14:59.336" v="4589" actId="47"/>
        <pc:sldMkLst>
          <pc:docMk/>
          <pc:sldMk cId="3845693821" sldId="324"/>
        </pc:sldMkLst>
      </pc:sldChg>
      <pc:sldChg chg="modSp mod modNotesTx">
        <pc:chgData name="LDCUNHA@westliberty.edu" userId="a565ace3-c4c1-4c05-981a-3a51453b61ab" providerId="ADAL" clId="{30CB2563-28D5-43D4-8EB7-2F1A6566AE29}" dt="2021-03-06T05:46:10.842" v="7753"/>
        <pc:sldMkLst>
          <pc:docMk/>
          <pc:sldMk cId="3682829046" sldId="325"/>
        </pc:sldMkLst>
        <pc:spChg chg="mod">
          <ac:chgData name="LDCUNHA@westliberty.edu" userId="a565ace3-c4c1-4c05-981a-3a51453b61ab" providerId="ADAL" clId="{30CB2563-28D5-43D4-8EB7-2F1A6566AE29}" dt="2021-03-06T02:59:09.997" v="6016" actId="207"/>
          <ac:spMkLst>
            <pc:docMk/>
            <pc:sldMk cId="3682829046" sldId="325"/>
            <ac:spMk id="6" creationId="{F741B552-6C11-2B46-86FD-5B9B0B48580A}"/>
          </ac:spMkLst>
        </pc:spChg>
      </pc:sldChg>
      <pc:sldChg chg="modSp mod modNotesTx">
        <pc:chgData name="LDCUNHA@westliberty.edu" userId="a565ace3-c4c1-4c05-981a-3a51453b61ab" providerId="ADAL" clId="{30CB2563-28D5-43D4-8EB7-2F1A6566AE29}" dt="2021-03-06T06:33:02.015" v="9489" actId="20577"/>
        <pc:sldMkLst>
          <pc:docMk/>
          <pc:sldMk cId="701025914" sldId="326"/>
        </pc:sldMkLst>
        <pc:spChg chg="mod">
          <ac:chgData name="LDCUNHA@westliberty.edu" userId="a565ace3-c4c1-4c05-981a-3a51453b61ab" providerId="ADAL" clId="{30CB2563-28D5-43D4-8EB7-2F1A6566AE29}" dt="2021-03-06T06:33:02.015" v="9489" actId="20577"/>
          <ac:spMkLst>
            <pc:docMk/>
            <pc:sldMk cId="701025914" sldId="326"/>
            <ac:spMk id="2" creationId="{179F892E-7875-4633-8E99-171FE06D7FFE}"/>
          </ac:spMkLst>
        </pc:spChg>
      </pc:sldChg>
      <pc:sldChg chg="modSp mod modNotesTx">
        <pc:chgData name="LDCUNHA@westliberty.edu" userId="a565ace3-c4c1-4c05-981a-3a51453b61ab" providerId="ADAL" clId="{30CB2563-28D5-43D4-8EB7-2F1A6566AE29}" dt="2021-03-06T06:08:37.183" v="9007" actId="20577"/>
        <pc:sldMkLst>
          <pc:docMk/>
          <pc:sldMk cId="2144516116" sldId="327"/>
        </pc:sldMkLst>
        <pc:spChg chg="mod">
          <ac:chgData name="LDCUNHA@westliberty.edu" userId="a565ace3-c4c1-4c05-981a-3a51453b61ab" providerId="ADAL" clId="{30CB2563-28D5-43D4-8EB7-2F1A6566AE29}" dt="2021-03-06T03:14:08.801" v="6201"/>
          <ac:spMkLst>
            <pc:docMk/>
            <pc:sldMk cId="2144516116" sldId="327"/>
            <ac:spMk id="2" creationId="{00000000-0000-0000-0000-000000000000}"/>
          </ac:spMkLst>
        </pc:spChg>
        <pc:spChg chg="mod">
          <ac:chgData name="LDCUNHA@westliberty.edu" userId="a565ace3-c4c1-4c05-981a-3a51453b61ab" providerId="ADAL" clId="{30CB2563-28D5-43D4-8EB7-2F1A6566AE29}" dt="2021-03-06T05:43:52.497" v="7735" actId="20577"/>
          <ac:spMkLst>
            <pc:docMk/>
            <pc:sldMk cId="2144516116" sldId="327"/>
            <ac:spMk id="10" creationId="{AE11834A-16F9-4372-8A01-2F7980AA24E1}"/>
          </ac:spMkLst>
        </pc:spChg>
      </pc:sldChg>
      <pc:sldChg chg="addSp delSp modSp mod modNotesTx">
        <pc:chgData name="LDCUNHA@westliberty.edu" userId="a565ace3-c4c1-4c05-981a-3a51453b61ab" providerId="ADAL" clId="{30CB2563-28D5-43D4-8EB7-2F1A6566AE29}" dt="2021-03-06T06:37:56.704" v="9750" actId="20577"/>
        <pc:sldMkLst>
          <pc:docMk/>
          <pc:sldMk cId="1971878958" sldId="328"/>
        </pc:sldMkLst>
        <pc:spChg chg="mod">
          <ac:chgData name="LDCUNHA@westliberty.edu" userId="a565ace3-c4c1-4c05-981a-3a51453b61ab" providerId="ADAL" clId="{30CB2563-28D5-43D4-8EB7-2F1A6566AE29}" dt="2021-03-06T06:35:38.811" v="9618" actId="1076"/>
          <ac:spMkLst>
            <pc:docMk/>
            <pc:sldMk cId="1971878958" sldId="328"/>
            <ac:spMk id="2" creationId="{1A6FAEFB-AF7C-4077-AA52-08B4941AC303}"/>
          </ac:spMkLst>
        </pc:spChg>
        <pc:spChg chg="add del mod">
          <ac:chgData name="LDCUNHA@westliberty.edu" userId="a565ace3-c4c1-4c05-981a-3a51453b61ab" providerId="ADAL" clId="{30CB2563-28D5-43D4-8EB7-2F1A6566AE29}" dt="2021-03-06T06:35:35.517" v="9617"/>
          <ac:spMkLst>
            <pc:docMk/>
            <pc:sldMk cId="1971878958" sldId="328"/>
            <ac:spMk id="6" creationId="{6EA73543-362D-4561-814E-ED1C9026E8FB}"/>
          </ac:spMkLst>
        </pc:spChg>
        <pc:picChg chg="mod ord">
          <ac:chgData name="LDCUNHA@westliberty.edu" userId="a565ace3-c4c1-4c05-981a-3a51453b61ab" providerId="ADAL" clId="{30CB2563-28D5-43D4-8EB7-2F1A6566AE29}" dt="2021-03-06T06:37:26.727" v="9684" actId="1076"/>
          <ac:picMkLst>
            <pc:docMk/>
            <pc:sldMk cId="1971878958" sldId="328"/>
            <ac:picMk id="4" creationId="{00E08208-26FC-4D0F-909E-7E8337FE59AA}"/>
          </ac:picMkLst>
        </pc:picChg>
        <pc:picChg chg="mod modCrop">
          <ac:chgData name="LDCUNHA@westliberty.edu" userId="a565ace3-c4c1-4c05-981a-3a51453b61ab" providerId="ADAL" clId="{30CB2563-28D5-43D4-8EB7-2F1A6566AE29}" dt="2021-03-06T06:37:14.897" v="9683" actId="732"/>
          <ac:picMkLst>
            <pc:docMk/>
            <pc:sldMk cId="1971878958" sldId="328"/>
            <ac:picMk id="7" creationId="{BF1E27F2-7AD9-4836-BF9C-C80E04D6FEE1}"/>
          </ac:picMkLst>
        </pc:picChg>
      </pc:sldChg>
      <pc:sldChg chg="modSp mod modNotesTx">
        <pc:chgData name="LDCUNHA@westliberty.edu" userId="a565ace3-c4c1-4c05-981a-3a51453b61ab" providerId="ADAL" clId="{30CB2563-28D5-43D4-8EB7-2F1A6566AE29}" dt="2021-03-06T06:41:57.308" v="9951" actId="20577"/>
        <pc:sldMkLst>
          <pc:docMk/>
          <pc:sldMk cId="1393490634" sldId="329"/>
        </pc:sldMkLst>
        <pc:spChg chg="mod">
          <ac:chgData name="LDCUNHA@westliberty.edu" userId="a565ace3-c4c1-4c05-981a-3a51453b61ab" providerId="ADAL" clId="{30CB2563-28D5-43D4-8EB7-2F1A6566AE29}" dt="2021-03-06T04:25:37.073" v="7130" actId="20577"/>
          <ac:spMkLst>
            <pc:docMk/>
            <pc:sldMk cId="1393490634" sldId="329"/>
            <ac:spMk id="2" creationId="{188AA851-12DE-41D8-BE5D-D8DC6373042C}"/>
          </ac:spMkLst>
        </pc:spChg>
        <pc:graphicFrameChg chg="mod modGraphic">
          <ac:chgData name="LDCUNHA@westliberty.edu" userId="a565ace3-c4c1-4c05-981a-3a51453b61ab" providerId="ADAL" clId="{30CB2563-28D5-43D4-8EB7-2F1A6566AE29}" dt="2021-03-06T04:22:52.207" v="7031" actId="20577"/>
          <ac:graphicFrameMkLst>
            <pc:docMk/>
            <pc:sldMk cId="1393490634" sldId="329"/>
            <ac:graphicFrameMk id="4" creationId="{98940F9F-4788-498F-84DB-4303B69C7FE9}"/>
          </ac:graphicFrameMkLst>
        </pc:graphicFrameChg>
      </pc:sldChg>
      <pc:sldChg chg="addSp modSp mod modNotesTx">
        <pc:chgData name="LDCUNHA@westliberty.edu" userId="a565ace3-c4c1-4c05-981a-3a51453b61ab" providerId="ADAL" clId="{30CB2563-28D5-43D4-8EB7-2F1A6566AE29}" dt="2021-03-06T06:30:59.476" v="9449" actId="20577"/>
        <pc:sldMkLst>
          <pc:docMk/>
          <pc:sldMk cId="1702260543" sldId="330"/>
        </pc:sldMkLst>
        <pc:spChg chg="mod">
          <ac:chgData name="LDCUNHA@westliberty.edu" userId="a565ace3-c4c1-4c05-981a-3a51453b61ab" providerId="ADAL" clId="{30CB2563-28D5-43D4-8EB7-2F1A6566AE29}" dt="2021-03-06T05:42:14.317" v="7690" actId="114"/>
          <ac:spMkLst>
            <pc:docMk/>
            <pc:sldMk cId="1702260543" sldId="330"/>
            <ac:spMk id="2" creationId="{3E9C3C9A-20D6-4AA3-ABE5-23A571C7558C}"/>
          </ac:spMkLst>
        </pc:spChg>
        <pc:spChg chg="add mod">
          <ac:chgData name="LDCUNHA@westliberty.edu" userId="a565ace3-c4c1-4c05-981a-3a51453b61ab" providerId="ADAL" clId="{30CB2563-28D5-43D4-8EB7-2F1A6566AE29}" dt="2021-03-06T06:30:59.476" v="9449" actId="20577"/>
          <ac:spMkLst>
            <pc:docMk/>
            <pc:sldMk cId="1702260543" sldId="330"/>
            <ac:spMk id="3" creationId="{04ECF321-AE3E-47D7-B284-722C914EC7CA}"/>
          </ac:spMkLst>
        </pc:spChg>
        <pc:picChg chg="mod">
          <ac:chgData name="LDCUNHA@westliberty.edu" userId="a565ace3-c4c1-4c05-981a-3a51453b61ab" providerId="ADAL" clId="{30CB2563-28D5-43D4-8EB7-2F1A6566AE29}" dt="2021-03-06T02:55:22.326" v="5888" actId="1076"/>
          <ac:picMkLst>
            <pc:docMk/>
            <pc:sldMk cId="1702260543" sldId="330"/>
            <ac:picMk id="4" creationId="{DCADE8DD-B85C-4D68-894B-D7FB20EF3862}"/>
          </ac:picMkLst>
        </pc:picChg>
      </pc:sldChg>
      <pc:sldChg chg="modSp new mod ord">
        <pc:chgData name="LDCUNHA@westliberty.edu" userId="a565ace3-c4c1-4c05-981a-3a51453b61ab" providerId="ADAL" clId="{30CB2563-28D5-43D4-8EB7-2F1A6566AE29}" dt="2021-03-06T06:44:19.077" v="10095" actId="207"/>
        <pc:sldMkLst>
          <pc:docMk/>
          <pc:sldMk cId="3866775739" sldId="331"/>
        </pc:sldMkLst>
        <pc:spChg chg="mod">
          <ac:chgData name="LDCUNHA@westliberty.edu" userId="a565ace3-c4c1-4c05-981a-3a51453b61ab" providerId="ADAL" clId="{30CB2563-28D5-43D4-8EB7-2F1A6566AE29}" dt="2021-03-06T06:23:21.062" v="9271" actId="207"/>
          <ac:spMkLst>
            <pc:docMk/>
            <pc:sldMk cId="3866775739" sldId="331"/>
            <ac:spMk id="2" creationId="{AA6D8BAD-3C39-4A83-A810-3346369871D6}"/>
          </ac:spMkLst>
        </pc:spChg>
        <pc:spChg chg="mod">
          <ac:chgData name="LDCUNHA@westliberty.edu" userId="a565ace3-c4c1-4c05-981a-3a51453b61ab" providerId="ADAL" clId="{30CB2563-28D5-43D4-8EB7-2F1A6566AE29}" dt="2021-03-06T06:44:19.077" v="10095" actId="207"/>
          <ac:spMkLst>
            <pc:docMk/>
            <pc:sldMk cId="3866775739" sldId="331"/>
            <ac:spMk id="3" creationId="{BC2C3EA4-CC6F-4DB3-9617-8A3C7B7AFD7D}"/>
          </ac:spMkLst>
        </pc:spChg>
      </pc:sldChg>
      <pc:sldChg chg="modSp new mod modNotesTx">
        <pc:chgData name="LDCUNHA@westliberty.edu" userId="a565ace3-c4c1-4c05-981a-3a51453b61ab" providerId="ADAL" clId="{30CB2563-28D5-43D4-8EB7-2F1A6566AE29}" dt="2021-03-06T06:46:09.755" v="10106" actId="207"/>
        <pc:sldMkLst>
          <pc:docMk/>
          <pc:sldMk cId="592343324" sldId="332"/>
        </pc:sldMkLst>
        <pc:spChg chg="mod">
          <ac:chgData name="LDCUNHA@westliberty.edu" userId="a565ace3-c4c1-4c05-981a-3a51453b61ab" providerId="ADAL" clId="{30CB2563-28D5-43D4-8EB7-2F1A6566AE29}" dt="2021-03-06T05:47:36.827" v="7769" actId="20577"/>
          <ac:spMkLst>
            <pc:docMk/>
            <pc:sldMk cId="592343324" sldId="332"/>
            <ac:spMk id="2" creationId="{FB205A17-AE22-49C9-93AB-4BCC5DC0C4FC}"/>
          </ac:spMkLst>
        </pc:spChg>
        <pc:spChg chg="mod">
          <ac:chgData name="LDCUNHA@westliberty.edu" userId="a565ace3-c4c1-4c05-981a-3a51453b61ab" providerId="ADAL" clId="{30CB2563-28D5-43D4-8EB7-2F1A6566AE29}" dt="2021-03-06T06:46:09.755" v="10106" actId="207"/>
          <ac:spMkLst>
            <pc:docMk/>
            <pc:sldMk cId="592343324" sldId="332"/>
            <ac:spMk id="3" creationId="{EE972E73-C041-4FF6-81FA-27991BFB17A3}"/>
          </ac:spMkLst>
        </pc:spChg>
      </pc:sldChg>
      <pc:sldChg chg="add del">
        <pc:chgData name="LDCUNHA@westliberty.edu" userId="a565ace3-c4c1-4c05-981a-3a51453b61ab" providerId="ADAL" clId="{30CB2563-28D5-43D4-8EB7-2F1A6566AE29}" dt="2021-02-28T03:51:52.685" v="1475" actId="22"/>
        <pc:sldMkLst>
          <pc:docMk/>
          <pc:sldMk cId="542946831" sldId="340"/>
        </pc:sldMkLst>
      </pc:sldChg>
      <pc:sldMasterChg chg="modSldLayout">
        <pc:chgData name="LDCUNHA@westliberty.edu" userId="a565ace3-c4c1-4c05-981a-3a51453b61ab" providerId="ADAL" clId="{30CB2563-28D5-43D4-8EB7-2F1A6566AE29}" dt="2021-02-27T20:36:22.811" v="703"/>
        <pc:sldMasterMkLst>
          <pc:docMk/>
          <pc:sldMasterMk cId="2300824400" sldId="2147483660"/>
        </pc:sldMasterMkLst>
        <pc:sldLayoutChg chg="modSp">
          <pc:chgData name="LDCUNHA@westliberty.edu" userId="a565ace3-c4c1-4c05-981a-3a51453b61ab" providerId="ADAL" clId="{30CB2563-28D5-43D4-8EB7-2F1A6566AE29}" dt="2021-02-27T20:36:09.380" v="702"/>
          <pc:sldLayoutMkLst>
            <pc:docMk/>
            <pc:sldMasterMk cId="2300824400" sldId="2147483660"/>
            <pc:sldLayoutMk cId="3329586121" sldId="2147483661"/>
          </pc:sldLayoutMkLst>
          <pc:spChg chg="mod">
            <ac:chgData name="LDCUNHA@westliberty.edu" userId="a565ace3-c4c1-4c05-981a-3a51453b61ab" providerId="ADAL" clId="{30CB2563-28D5-43D4-8EB7-2F1A6566AE29}" dt="2021-02-27T20:36:09.380" v="702"/>
            <ac:spMkLst>
              <pc:docMk/>
              <pc:sldMasterMk cId="2300824400" sldId="2147483660"/>
              <pc:sldLayoutMk cId="3329586121" sldId="2147483661"/>
              <ac:spMk id="2" creationId="{00000000-0000-0000-0000-000000000000}"/>
            </ac:spMkLst>
          </pc:spChg>
          <pc:spChg chg="mod">
            <ac:chgData name="LDCUNHA@westliberty.edu" userId="a565ace3-c4c1-4c05-981a-3a51453b61ab" providerId="ADAL" clId="{30CB2563-28D5-43D4-8EB7-2F1A6566AE29}" dt="2021-02-27T19:41:05.946" v="16" actId="255"/>
            <ac:spMkLst>
              <pc:docMk/>
              <pc:sldMasterMk cId="2300824400" sldId="2147483660"/>
              <pc:sldLayoutMk cId="3329586121" sldId="2147483661"/>
              <ac:spMk id="3" creationId="{00000000-0000-0000-0000-000000000000}"/>
            </ac:spMkLst>
          </pc:spChg>
        </pc:sldLayoutChg>
        <pc:sldLayoutChg chg="modSp">
          <pc:chgData name="LDCUNHA@westliberty.edu" userId="a565ace3-c4c1-4c05-981a-3a51453b61ab" providerId="ADAL" clId="{30CB2563-28D5-43D4-8EB7-2F1A6566AE29}" dt="2021-02-27T20:36:22.811" v="703"/>
          <pc:sldLayoutMkLst>
            <pc:docMk/>
            <pc:sldMasterMk cId="2300824400" sldId="2147483660"/>
            <pc:sldLayoutMk cId="669906729" sldId="2147483662"/>
          </pc:sldLayoutMkLst>
          <pc:spChg chg="mod">
            <ac:chgData name="LDCUNHA@westliberty.edu" userId="a565ace3-c4c1-4c05-981a-3a51453b61ab" providerId="ADAL" clId="{30CB2563-28D5-43D4-8EB7-2F1A6566AE29}" dt="2021-02-27T20:36:22.811" v="703"/>
            <ac:spMkLst>
              <pc:docMk/>
              <pc:sldMasterMk cId="2300824400" sldId="2147483660"/>
              <pc:sldLayoutMk cId="669906729" sldId="2147483662"/>
              <ac:spMk id="2" creationId="{00000000-0000-0000-0000-000000000000}"/>
            </ac:spMkLst>
          </pc:spChg>
          <pc:spChg chg="mod">
            <ac:chgData name="LDCUNHA@westliberty.edu" userId="a565ace3-c4c1-4c05-981a-3a51453b61ab" providerId="ADAL" clId="{30CB2563-28D5-43D4-8EB7-2F1A6566AE29}" dt="2021-02-27T19:41:41.145" v="22" actId="255"/>
            <ac:spMkLst>
              <pc:docMk/>
              <pc:sldMasterMk cId="2300824400" sldId="2147483660"/>
              <pc:sldLayoutMk cId="669906729" sldId="2147483662"/>
              <ac:spMk id="3" creationId="{00000000-0000-0000-0000-000000000000}"/>
            </ac:spMkLst>
          </pc:spChg>
        </pc:sldLayoutChg>
        <pc:sldLayoutChg chg="modSp">
          <pc:chgData name="LDCUNHA@westliberty.edu" userId="a565ace3-c4c1-4c05-981a-3a51453b61ab" providerId="ADAL" clId="{30CB2563-28D5-43D4-8EB7-2F1A6566AE29}" dt="2021-02-27T19:42:12.079" v="27" actId="255"/>
          <pc:sldLayoutMkLst>
            <pc:docMk/>
            <pc:sldMasterMk cId="2300824400" sldId="2147483660"/>
            <pc:sldLayoutMk cId="53784969" sldId="2147483664"/>
          </pc:sldLayoutMkLst>
          <pc:spChg chg="mod">
            <ac:chgData name="LDCUNHA@westliberty.edu" userId="a565ace3-c4c1-4c05-981a-3a51453b61ab" providerId="ADAL" clId="{30CB2563-28D5-43D4-8EB7-2F1A6566AE29}" dt="2021-02-27T19:41:50.684" v="23" actId="2711"/>
            <ac:spMkLst>
              <pc:docMk/>
              <pc:sldMasterMk cId="2300824400" sldId="2147483660"/>
              <pc:sldLayoutMk cId="53784969" sldId="2147483664"/>
              <ac:spMk id="2" creationId="{00000000-0000-0000-0000-000000000000}"/>
            </ac:spMkLst>
          </pc:spChg>
          <pc:spChg chg="mod">
            <ac:chgData name="LDCUNHA@westliberty.edu" userId="a565ace3-c4c1-4c05-981a-3a51453b61ab" providerId="ADAL" clId="{30CB2563-28D5-43D4-8EB7-2F1A6566AE29}" dt="2021-02-27T19:42:08.141" v="26" actId="255"/>
            <ac:spMkLst>
              <pc:docMk/>
              <pc:sldMasterMk cId="2300824400" sldId="2147483660"/>
              <pc:sldLayoutMk cId="53784969" sldId="2147483664"/>
              <ac:spMk id="3" creationId="{00000000-0000-0000-0000-000000000000}"/>
            </ac:spMkLst>
          </pc:spChg>
          <pc:spChg chg="mod">
            <ac:chgData name="LDCUNHA@westliberty.edu" userId="a565ace3-c4c1-4c05-981a-3a51453b61ab" providerId="ADAL" clId="{30CB2563-28D5-43D4-8EB7-2F1A6566AE29}" dt="2021-02-27T19:42:12.079" v="27" actId="255"/>
            <ac:spMkLst>
              <pc:docMk/>
              <pc:sldMasterMk cId="2300824400" sldId="2147483660"/>
              <pc:sldLayoutMk cId="53784969" sldId="2147483664"/>
              <ac:spMk id="4" creationId="{00000000-0000-0000-0000-000000000000}"/>
            </ac:spMkLst>
          </pc:spChg>
        </pc:sldLayoutChg>
      </pc:sldMasterChg>
    </pc:docChg>
  </pc:docChgLst>
  <pc:docChgLst>
    <pc:chgData name="Luke D'Cunha" userId="a565ace3-c4c1-4c05-981a-3a51453b61ab" providerId="ADAL" clId="{30CB2563-28D5-43D4-8EB7-2F1A6566AE29}"/>
    <pc:docChg chg="custSel addSld modSld modNotesMaster">
      <pc:chgData name="Luke D'Cunha" userId="a565ace3-c4c1-4c05-981a-3a51453b61ab" providerId="ADAL" clId="{30CB2563-28D5-43D4-8EB7-2F1A6566AE29}" dt="2021-03-06T02:41:16.094" v="118" actId="403"/>
      <pc:docMkLst>
        <pc:docMk/>
      </pc:docMkLst>
      <pc:sldChg chg="modNotesTx">
        <pc:chgData name="Luke D'Cunha" userId="a565ace3-c4c1-4c05-981a-3a51453b61ab" providerId="ADAL" clId="{30CB2563-28D5-43D4-8EB7-2F1A6566AE29}" dt="2021-03-06T02:41:16.094" v="118" actId="403"/>
        <pc:sldMkLst>
          <pc:docMk/>
          <pc:sldMk cId="2424003712" sldId="273"/>
        </pc:sldMkLst>
      </pc:sldChg>
      <pc:sldChg chg="modSp mod">
        <pc:chgData name="Luke D'Cunha" userId="a565ace3-c4c1-4c05-981a-3a51453b61ab" providerId="ADAL" clId="{30CB2563-28D5-43D4-8EB7-2F1A6566AE29}" dt="2021-03-05T18:07:13.835" v="50" actId="20577"/>
        <pc:sldMkLst>
          <pc:docMk/>
          <pc:sldMk cId="1262409255" sldId="293"/>
        </pc:sldMkLst>
        <pc:spChg chg="mod">
          <ac:chgData name="Luke D'Cunha" userId="a565ace3-c4c1-4c05-981a-3a51453b61ab" providerId="ADAL" clId="{30CB2563-28D5-43D4-8EB7-2F1A6566AE29}" dt="2021-03-05T18:07:13.835" v="50" actId="20577"/>
          <ac:spMkLst>
            <pc:docMk/>
            <pc:sldMk cId="1262409255" sldId="293"/>
            <ac:spMk id="24" creationId="{33CC4826-AECA-44C7-BB48-FD38871750E2}"/>
          </ac:spMkLst>
        </pc:spChg>
      </pc:sldChg>
      <pc:sldChg chg="modSp mod">
        <pc:chgData name="Luke D'Cunha" userId="a565ace3-c4c1-4c05-981a-3a51453b61ab" providerId="ADAL" clId="{30CB2563-28D5-43D4-8EB7-2F1A6566AE29}" dt="2021-03-06T02:24:49.866" v="87" actId="113"/>
        <pc:sldMkLst>
          <pc:docMk/>
          <pc:sldMk cId="255462992" sldId="294"/>
        </pc:sldMkLst>
        <pc:spChg chg="mod">
          <ac:chgData name="Luke D'Cunha" userId="a565ace3-c4c1-4c05-981a-3a51453b61ab" providerId="ADAL" clId="{30CB2563-28D5-43D4-8EB7-2F1A6566AE29}" dt="2021-03-06T02:24:49.866" v="87" actId="113"/>
          <ac:spMkLst>
            <pc:docMk/>
            <pc:sldMk cId="255462992" sldId="294"/>
            <ac:spMk id="2" creationId="{3DF11616-3E2E-47D2-8A9F-3E31B0453980}"/>
          </ac:spMkLst>
        </pc:spChg>
      </pc:sldChg>
      <pc:sldChg chg="modSp mod">
        <pc:chgData name="Luke D'Cunha" userId="a565ace3-c4c1-4c05-981a-3a51453b61ab" providerId="ADAL" clId="{30CB2563-28D5-43D4-8EB7-2F1A6566AE29}" dt="2021-03-05T18:07:08.177" v="49" actId="20577"/>
        <pc:sldMkLst>
          <pc:docMk/>
          <pc:sldMk cId="4245312368" sldId="295"/>
        </pc:sldMkLst>
        <pc:spChg chg="mod">
          <ac:chgData name="Luke D'Cunha" userId="a565ace3-c4c1-4c05-981a-3a51453b61ab" providerId="ADAL" clId="{30CB2563-28D5-43D4-8EB7-2F1A6566AE29}" dt="2021-03-05T18:07:08.177" v="49" actId="20577"/>
          <ac:spMkLst>
            <pc:docMk/>
            <pc:sldMk cId="4245312368" sldId="295"/>
            <ac:spMk id="41" creationId="{369BDDBA-592A-48A0-BC27-DF53DB779A19}"/>
          </ac:spMkLst>
        </pc:spChg>
      </pc:sldChg>
      <pc:sldChg chg="addSp delSp modSp mod">
        <pc:chgData name="Luke D'Cunha" userId="a565ace3-c4c1-4c05-981a-3a51453b61ab" providerId="ADAL" clId="{30CB2563-28D5-43D4-8EB7-2F1A6566AE29}" dt="2021-03-05T18:11:06.373" v="74" actId="1076"/>
        <pc:sldMkLst>
          <pc:docMk/>
          <pc:sldMk cId="3599954761" sldId="297"/>
        </pc:sldMkLst>
        <pc:picChg chg="del">
          <ac:chgData name="Luke D'Cunha" userId="a565ace3-c4c1-4c05-981a-3a51453b61ab" providerId="ADAL" clId="{30CB2563-28D5-43D4-8EB7-2F1A6566AE29}" dt="2021-03-05T18:10:35.559" v="68" actId="478"/>
          <ac:picMkLst>
            <pc:docMk/>
            <pc:sldMk cId="3599954761" sldId="297"/>
            <ac:picMk id="3" creationId="{F636FF93-B3B2-4CB9-AD26-01E47523B68A}"/>
          </ac:picMkLst>
        </pc:picChg>
        <pc:picChg chg="add mod">
          <ac:chgData name="Luke D'Cunha" userId="a565ace3-c4c1-4c05-981a-3a51453b61ab" providerId="ADAL" clId="{30CB2563-28D5-43D4-8EB7-2F1A6566AE29}" dt="2021-03-05T18:11:06.373" v="74" actId="1076"/>
          <ac:picMkLst>
            <pc:docMk/>
            <pc:sldMk cId="3599954761" sldId="297"/>
            <ac:picMk id="5" creationId="{D6D361B2-981A-4E5C-B06C-2558E0571507}"/>
          </ac:picMkLst>
        </pc:picChg>
      </pc:sldChg>
      <pc:sldChg chg="modSp mod">
        <pc:chgData name="Luke D'Cunha" userId="a565ace3-c4c1-4c05-981a-3a51453b61ab" providerId="ADAL" clId="{30CB2563-28D5-43D4-8EB7-2F1A6566AE29}" dt="2021-03-05T18:06:52.962" v="47" actId="20577"/>
        <pc:sldMkLst>
          <pc:docMk/>
          <pc:sldMk cId="742952399" sldId="324"/>
        </pc:sldMkLst>
        <pc:spChg chg="mod">
          <ac:chgData name="Luke D'Cunha" userId="a565ace3-c4c1-4c05-981a-3a51453b61ab" providerId="ADAL" clId="{30CB2563-28D5-43D4-8EB7-2F1A6566AE29}" dt="2021-03-05T18:06:52.962" v="47" actId="20577"/>
          <ac:spMkLst>
            <pc:docMk/>
            <pc:sldMk cId="742952399" sldId="324"/>
            <ac:spMk id="3" creationId="{1C5694EE-B656-4FFA-A8F2-78A1E70DC86E}"/>
          </ac:spMkLst>
        </pc:spChg>
      </pc:sldChg>
      <pc:sldChg chg="modNotesTx">
        <pc:chgData name="Luke D'Cunha" userId="a565ace3-c4c1-4c05-981a-3a51453b61ab" providerId="ADAL" clId="{30CB2563-28D5-43D4-8EB7-2F1A6566AE29}" dt="2021-03-05T18:09:04.995" v="67" actId="20577"/>
        <pc:sldMkLst>
          <pc:docMk/>
          <pc:sldMk cId="701025914" sldId="326"/>
        </pc:sldMkLst>
      </pc:sldChg>
      <pc:sldChg chg="modSp mod">
        <pc:chgData name="Luke D'Cunha" userId="a565ace3-c4c1-4c05-981a-3a51453b61ab" providerId="ADAL" clId="{30CB2563-28D5-43D4-8EB7-2F1A6566AE29}" dt="2021-03-05T18:06:04.944" v="0" actId="20577"/>
        <pc:sldMkLst>
          <pc:docMk/>
          <pc:sldMk cId="1393490634" sldId="329"/>
        </pc:sldMkLst>
        <pc:graphicFrameChg chg="modGraphic">
          <ac:chgData name="Luke D'Cunha" userId="a565ace3-c4c1-4c05-981a-3a51453b61ab" providerId="ADAL" clId="{30CB2563-28D5-43D4-8EB7-2F1A6566AE29}" dt="2021-03-05T18:06:04.944" v="0" actId="20577"/>
          <ac:graphicFrameMkLst>
            <pc:docMk/>
            <pc:sldMk cId="1393490634" sldId="329"/>
            <ac:graphicFrameMk id="4" creationId="{98940F9F-4788-498F-84DB-4303B69C7FE9}"/>
          </ac:graphicFrameMkLst>
        </pc:graphicFrameChg>
      </pc:sldChg>
      <pc:sldChg chg="addSp delSp modSp new mod">
        <pc:chgData name="Luke D'Cunha" userId="a565ace3-c4c1-4c05-981a-3a51453b61ab" providerId="ADAL" clId="{30CB2563-28D5-43D4-8EB7-2F1A6566AE29}" dt="2021-03-06T02:30:17.186" v="94" actId="1076"/>
        <pc:sldMkLst>
          <pc:docMk/>
          <pc:sldMk cId="1702260543" sldId="330"/>
        </pc:sldMkLst>
        <pc:spChg chg="mod">
          <ac:chgData name="Luke D'Cunha" userId="a565ace3-c4c1-4c05-981a-3a51453b61ab" providerId="ADAL" clId="{30CB2563-28D5-43D4-8EB7-2F1A6566AE29}" dt="2021-03-06T02:24:53.520" v="88" actId="113"/>
          <ac:spMkLst>
            <pc:docMk/>
            <pc:sldMk cId="1702260543" sldId="330"/>
            <ac:spMk id="2" creationId="{3E9C3C9A-20D6-4AA3-ABE5-23A571C7558C}"/>
          </ac:spMkLst>
        </pc:spChg>
        <pc:spChg chg="del mod">
          <ac:chgData name="Luke D'Cunha" userId="a565ace3-c4c1-4c05-981a-3a51453b61ab" providerId="ADAL" clId="{30CB2563-28D5-43D4-8EB7-2F1A6566AE29}" dt="2021-03-06T02:30:04.923" v="90"/>
          <ac:spMkLst>
            <pc:docMk/>
            <pc:sldMk cId="1702260543" sldId="330"/>
            <ac:spMk id="3" creationId="{E784A1C9-3ED8-4D8F-8F80-0E10361712A0}"/>
          </ac:spMkLst>
        </pc:spChg>
        <pc:picChg chg="add mod">
          <ac:chgData name="Luke D'Cunha" userId="a565ace3-c4c1-4c05-981a-3a51453b61ab" providerId="ADAL" clId="{30CB2563-28D5-43D4-8EB7-2F1A6566AE29}" dt="2021-03-06T02:30:17.186" v="94" actId="1076"/>
          <ac:picMkLst>
            <pc:docMk/>
            <pc:sldMk cId="1702260543" sldId="330"/>
            <ac:picMk id="4" creationId="{DCADE8DD-B85C-4D68-894B-D7FB20EF38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1382B-D399-4548-9D8E-B6A83A737633}"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3AF7D-76BB-4C63-A430-125CC1648CDE}" type="slidenum">
              <a:rPr lang="en-US" smtClean="0"/>
              <a:t>‹#›</a:t>
            </a:fld>
            <a:endParaRPr lang="en-US"/>
          </a:p>
        </p:txBody>
      </p:sp>
    </p:spTree>
    <p:extLst>
      <p:ext uri="{BB962C8B-B14F-4D97-AF65-F5344CB8AC3E}">
        <p14:creationId xmlns:p14="http://schemas.microsoft.com/office/powerpoint/2010/main" val="165446662"/>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baseline="0">
        <a:solidFill>
          <a:schemeClr val="tx1"/>
        </a:solidFill>
        <a:latin typeface="Georgia" panose="02040502050405020303" pitchFamily="18" charset="0"/>
        <a:ea typeface="+mn-ea"/>
        <a:cs typeface="+mn-cs"/>
      </a:defRPr>
    </a:lvl1pPr>
    <a:lvl2pPr marL="457200" algn="l" defTabSz="914400" rtl="0" eaLnBrk="1" latinLnBrk="0" hangingPunct="1">
      <a:defRPr sz="2000" kern="1200" baseline="0">
        <a:solidFill>
          <a:schemeClr val="tx1"/>
        </a:solidFill>
        <a:latin typeface="Georgia" panose="02040502050405020303" pitchFamily="18" charset="0"/>
        <a:ea typeface="+mn-ea"/>
        <a:cs typeface="+mn-cs"/>
      </a:defRPr>
    </a:lvl2pPr>
    <a:lvl3pPr marL="914400" algn="l" defTabSz="914400" rtl="0" eaLnBrk="1" latinLnBrk="0" hangingPunct="1">
      <a:defRPr sz="2000" kern="1200" baseline="0">
        <a:solidFill>
          <a:schemeClr val="tx1"/>
        </a:solidFill>
        <a:latin typeface="Georgia" panose="02040502050405020303" pitchFamily="18" charset="0"/>
        <a:ea typeface="+mn-ea"/>
        <a:cs typeface="+mn-cs"/>
      </a:defRPr>
    </a:lvl3pPr>
    <a:lvl4pPr marL="1371600" algn="l" defTabSz="914400" rtl="0" eaLnBrk="1" latinLnBrk="0" hangingPunct="1">
      <a:defRPr sz="2000" kern="1200" baseline="0">
        <a:solidFill>
          <a:schemeClr val="tx1"/>
        </a:solidFill>
        <a:latin typeface="Georgia" panose="02040502050405020303" pitchFamily="18" charset="0"/>
        <a:ea typeface="+mn-ea"/>
        <a:cs typeface="+mn-cs"/>
      </a:defRPr>
    </a:lvl4pPr>
    <a:lvl5pPr marL="1828800" algn="l" defTabSz="914400" rtl="0" eaLnBrk="1" latinLnBrk="0" hangingPunct="1">
      <a:defRPr sz="2000" kern="1200" baseline="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baseline="0"/>
              <a:t>Need more practice, at least 3 times, and record self on zoom. And watch it back, and practice tomorrow. Set up next slide, before we switch over to, so it flows better. </a:t>
            </a:r>
          </a:p>
        </p:txBody>
      </p:sp>
      <p:sp>
        <p:nvSpPr>
          <p:cNvPr id="4" name="Slide Number Placeholder 3"/>
          <p:cNvSpPr>
            <a:spLocks noGrp="1"/>
          </p:cNvSpPr>
          <p:nvPr>
            <p:ph type="sldNum" sz="quarter" idx="5"/>
          </p:nvPr>
        </p:nvSpPr>
        <p:spPr/>
        <p:txBody>
          <a:bodyPr/>
          <a:lstStyle/>
          <a:p>
            <a:fld id="{40B3AF7D-76BB-4C63-A430-125CC1648CDE}" type="slidenum">
              <a:rPr lang="en-US" smtClean="0"/>
              <a:t>1</a:t>
            </a:fld>
            <a:endParaRPr lang="en-US"/>
          </a:p>
        </p:txBody>
      </p:sp>
    </p:spTree>
    <p:extLst>
      <p:ext uri="{BB962C8B-B14F-4D97-AF65-F5344CB8AC3E}">
        <p14:creationId xmlns:p14="http://schemas.microsoft.com/office/powerpoint/2010/main" val="91110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glycans</a:t>
            </a:r>
          </a:p>
          <a:p>
            <a:endParaRPr lang="en-US"/>
          </a:p>
          <a:p>
            <a:r>
              <a:rPr lang="en-US"/>
              <a:t>Band 3 is a glycoprotein. Band  3hard out attention for years, as band 3 interacts with </a:t>
            </a:r>
            <a:r>
              <a:rPr lang="en-US" err="1"/>
              <a:t>spectrin</a:t>
            </a:r>
            <a:r>
              <a:rPr lang="en-US"/>
              <a:t>, so changing cytoskeletal arrangement is important for entering bacterial </a:t>
            </a:r>
            <a:r>
              <a:rPr lang="en-US" err="1"/>
              <a:t>hsot</a:t>
            </a:r>
            <a:r>
              <a:rPr lang="en-US"/>
              <a:t> cells. Next slide. </a:t>
            </a:r>
          </a:p>
          <a:p>
            <a:endParaRPr lang="en-US"/>
          </a:p>
          <a:p>
            <a:r>
              <a:rPr lang="en-US"/>
              <a:t>Glycoprotein </a:t>
            </a:r>
          </a:p>
          <a:p>
            <a:endParaRPr lang="en-US"/>
          </a:p>
          <a:p>
            <a:r>
              <a:rPr lang="en-US"/>
              <a:t>From previous two studies, saw the Band 3 or </a:t>
            </a:r>
            <a:r>
              <a:rPr lang="en-US" err="1"/>
              <a:t>spectrin</a:t>
            </a:r>
            <a:r>
              <a:rPr lang="en-US"/>
              <a:t> is involved. For my project, only focus on Band 3, b/c its on the membrane. </a:t>
            </a:r>
          </a:p>
        </p:txBody>
      </p:sp>
      <p:sp>
        <p:nvSpPr>
          <p:cNvPr id="4" name="Slide Number Placeholder 3"/>
          <p:cNvSpPr>
            <a:spLocks noGrp="1"/>
          </p:cNvSpPr>
          <p:nvPr>
            <p:ph type="sldNum" sz="quarter" idx="5"/>
          </p:nvPr>
        </p:nvSpPr>
        <p:spPr/>
        <p:txBody>
          <a:bodyPr/>
          <a:lstStyle/>
          <a:p>
            <a:fld id="{0B053E43-3FA1-459D-88DA-E08F3A3AA007}" type="slidenum">
              <a:rPr lang="en-US" smtClean="0"/>
              <a:t>10</a:t>
            </a:fld>
            <a:endParaRPr lang="en-US"/>
          </a:p>
        </p:txBody>
      </p:sp>
    </p:spTree>
    <p:extLst>
      <p:ext uri="{BB962C8B-B14F-4D97-AF65-F5344CB8AC3E}">
        <p14:creationId xmlns:p14="http://schemas.microsoft.com/office/powerpoint/2010/main" val="3825218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study if Band 3 is involved? If it does prevent invasion, means that Band 3 is involved. If it does not prevent invasion, Band 3 is not involved. </a:t>
            </a:r>
          </a:p>
          <a:p>
            <a:endParaRPr lang="en-US" dirty="0"/>
          </a:p>
          <a:p>
            <a:r>
              <a:rPr lang="en-US" dirty="0"/>
              <a:t>How we study Band 3: Block band 3 and see if that impacts invasion</a:t>
            </a:r>
          </a:p>
          <a:p>
            <a:r>
              <a:rPr lang="en-US" dirty="0"/>
              <a:t>Serum from species required for invasion. Using antibodies leads to complement activation and cell lysis. </a:t>
            </a:r>
          </a:p>
          <a:p>
            <a:r>
              <a:rPr lang="en-US" dirty="0"/>
              <a:t> Fc region as an experimental control</a:t>
            </a:r>
          </a:p>
          <a:p>
            <a:endParaRPr lang="en-US" dirty="0"/>
          </a:p>
          <a:p>
            <a:r>
              <a:rPr lang="en-US" dirty="0"/>
              <a:t>Fab is the antigen binding region of the antibody. Explain why we want the antigen-binding region. These </a:t>
            </a:r>
            <a:r>
              <a:rPr lang="en-US" dirty="0" err="1"/>
              <a:t>antibodes</a:t>
            </a:r>
            <a:r>
              <a:rPr lang="en-US" dirty="0"/>
              <a:t> activate complement, which is in serum. And RBC invasion does not occur in </a:t>
            </a:r>
            <a:r>
              <a:rPr lang="en-US" dirty="0" err="1"/>
              <a:t>presense</a:t>
            </a:r>
            <a:r>
              <a:rPr lang="en-US" dirty="0"/>
              <a:t> of complement in serum, activates RBCs. Explain why we want Fab fragments. </a:t>
            </a:r>
          </a:p>
        </p:txBody>
      </p:sp>
      <p:sp>
        <p:nvSpPr>
          <p:cNvPr id="4" name="Slide Number Placeholder 3"/>
          <p:cNvSpPr>
            <a:spLocks noGrp="1"/>
          </p:cNvSpPr>
          <p:nvPr>
            <p:ph type="sldNum" sz="quarter" idx="5"/>
          </p:nvPr>
        </p:nvSpPr>
        <p:spPr/>
        <p:txBody>
          <a:bodyPr/>
          <a:lstStyle/>
          <a:p>
            <a:fld id="{40B3AF7D-76BB-4C63-A430-125CC1648CDE}" type="slidenum">
              <a:rPr lang="en-US" smtClean="0"/>
              <a:t>11</a:t>
            </a:fld>
            <a:endParaRPr lang="en-US"/>
          </a:p>
        </p:txBody>
      </p:sp>
    </p:spTree>
    <p:extLst>
      <p:ext uri="{BB962C8B-B14F-4D97-AF65-F5344CB8AC3E}">
        <p14:creationId xmlns:p14="http://schemas.microsoft.com/office/powerpoint/2010/main" val="93819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repeat this. Walk through this. </a:t>
            </a:r>
          </a:p>
          <a:p>
            <a:endParaRPr lang="en-US"/>
          </a:p>
          <a:p>
            <a:r>
              <a:rPr lang="en-US"/>
              <a:t>RBC media control, change to (-) RBC. Change to (+) RBC, and (-) RBC, control without any RBCs. Fc offers no protection, but Fab does</a:t>
            </a:r>
          </a:p>
          <a:p>
            <a:endParaRPr lang="en-US"/>
          </a:p>
          <a:p>
            <a:r>
              <a:rPr lang="en-US"/>
              <a:t>Emphasize that is </a:t>
            </a:r>
            <a:r>
              <a:rPr lang="en-US" err="1"/>
              <a:t>is</a:t>
            </a:r>
            <a:r>
              <a:rPr lang="en-US"/>
              <a:t> preliminary, just getting started. Hard time getting Fab fragments, cannot get enough antibody from commercial sources.</a:t>
            </a:r>
          </a:p>
          <a:p>
            <a:endParaRPr lang="en-US"/>
          </a:p>
          <a:p>
            <a:r>
              <a:rPr lang="en-US"/>
              <a:t>Change bottom to 20.  </a:t>
            </a:r>
          </a:p>
        </p:txBody>
      </p:sp>
      <p:sp>
        <p:nvSpPr>
          <p:cNvPr id="4" name="Slide Number Placeholder 3"/>
          <p:cNvSpPr>
            <a:spLocks noGrp="1"/>
          </p:cNvSpPr>
          <p:nvPr>
            <p:ph type="sldNum" sz="quarter" idx="5"/>
          </p:nvPr>
        </p:nvSpPr>
        <p:spPr/>
        <p:txBody>
          <a:bodyPr/>
          <a:lstStyle/>
          <a:p>
            <a:fld id="{40B3AF7D-76BB-4C63-A430-125CC1648CDE}" type="slidenum">
              <a:rPr lang="en-US" smtClean="0"/>
              <a:t>12</a:t>
            </a:fld>
            <a:endParaRPr lang="en-US"/>
          </a:p>
        </p:txBody>
      </p:sp>
    </p:spTree>
    <p:extLst>
      <p:ext uri="{BB962C8B-B14F-4D97-AF65-F5344CB8AC3E}">
        <p14:creationId xmlns:p14="http://schemas.microsoft.com/office/powerpoint/2010/main" val="225841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 random coincidence or maybe actively forms pattern. Actively engaging with each other?</a:t>
            </a:r>
          </a:p>
          <a:p>
            <a:endParaRPr lang="en-US" dirty="0"/>
          </a:p>
          <a:p>
            <a:r>
              <a:rPr lang="en-US" dirty="0"/>
              <a:t>Cite the picture, from same paper as venom. </a:t>
            </a:r>
          </a:p>
          <a:p>
            <a:endParaRPr lang="en-US" dirty="0"/>
          </a:p>
          <a:p>
            <a:r>
              <a:rPr lang="en-US" dirty="0"/>
              <a:t>Reference where we got picture from. Here we can see one </a:t>
            </a:r>
            <a:r>
              <a:rPr lang="en-US" dirty="0" err="1"/>
              <a:t>francella</a:t>
            </a:r>
            <a:r>
              <a:rPr lang="en-US" dirty="0"/>
              <a:t> cell in process of invading, and it looks like two other cells are interacting with it. Maybe some bacterial </a:t>
            </a:r>
            <a:r>
              <a:rPr lang="en-US" dirty="0" err="1"/>
              <a:t>aggregration</a:t>
            </a:r>
            <a:r>
              <a:rPr lang="en-US" dirty="0"/>
              <a:t>, bacterial-cell interaction. “bacterial cell-cell interaction” or “bacterial-</a:t>
            </a:r>
            <a:r>
              <a:rPr lang="en-US" dirty="0" err="1"/>
              <a:t>aggregration</a:t>
            </a:r>
            <a:r>
              <a:rPr lang="en-US" dirty="0"/>
              <a:t>”, NOT pattern. So if one starts interacting with RBCs, some other mechanism allows to recruit more </a:t>
            </a:r>
            <a:r>
              <a:rPr lang="en-US" dirty="0" err="1"/>
              <a:t>bactiera</a:t>
            </a:r>
            <a:r>
              <a:rPr lang="en-US" dirty="0"/>
              <a:t> to site. Bugs </a:t>
            </a:r>
            <a:r>
              <a:rPr lang="en-US" dirty="0" err="1"/>
              <a:t>aggregrating</a:t>
            </a:r>
            <a:r>
              <a:rPr lang="en-US" dirty="0"/>
              <a:t> some how, and it appears to be protein-mediated. </a:t>
            </a:r>
          </a:p>
          <a:p>
            <a:endParaRPr lang="en-US" dirty="0"/>
          </a:p>
          <a:p>
            <a:r>
              <a:rPr lang="en-US" dirty="0"/>
              <a:t>Next slide, “here is an example, can see an </a:t>
            </a:r>
            <a:r>
              <a:rPr lang="en-US" dirty="0" err="1"/>
              <a:t>aggregration</a:t>
            </a:r>
            <a:r>
              <a:rPr lang="en-US" dirty="0"/>
              <a:t> of bacteria, but when we treat it, we don’t see as much </a:t>
            </a:r>
            <a:r>
              <a:rPr lang="en-US" dirty="0" err="1"/>
              <a:t>aggregration</a:t>
            </a:r>
            <a:r>
              <a:rPr lang="en-US" dirty="0"/>
              <a:t>, or cell-</a:t>
            </a:r>
            <a:r>
              <a:rPr lang="en-US" dirty="0" err="1"/>
              <a:t>cel</a:t>
            </a:r>
            <a:r>
              <a:rPr lang="en-US" dirty="0"/>
              <a:t> interaction”. Interaction with RBCs might be promoting these aggregations. Remove proteins from RBCs, see less </a:t>
            </a:r>
            <a:r>
              <a:rPr lang="en-US" dirty="0" err="1"/>
              <a:t>aggregration</a:t>
            </a:r>
            <a:endParaRPr lang="en-US" dirty="0"/>
          </a:p>
          <a:p>
            <a:endParaRPr lang="en-US" dirty="0"/>
          </a:p>
          <a:p>
            <a:endParaRPr lang="en-US" dirty="0"/>
          </a:p>
          <a:p>
            <a:endParaRPr lang="en-US" dirty="0"/>
          </a:p>
          <a:p>
            <a:endParaRPr lang="en-US" dirty="0"/>
          </a:p>
          <a:p>
            <a:r>
              <a:rPr lang="en-US" dirty="0"/>
              <a:t>We are working on Band 3, along the way, we saw a very unique pattern. Picture of </a:t>
            </a:r>
            <a:r>
              <a:rPr lang="en-US" dirty="0" err="1"/>
              <a:t>francella</a:t>
            </a:r>
            <a:r>
              <a:rPr lang="en-US" dirty="0"/>
              <a:t> </a:t>
            </a:r>
            <a:r>
              <a:rPr lang="en-US" dirty="0" err="1"/>
              <a:t>intering</a:t>
            </a:r>
            <a:r>
              <a:rPr lang="en-US" dirty="0"/>
              <a:t> with band 3, and a question mark. </a:t>
            </a:r>
          </a:p>
        </p:txBody>
      </p:sp>
      <p:sp>
        <p:nvSpPr>
          <p:cNvPr id="4" name="Slide Number Placeholder 3"/>
          <p:cNvSpPr>
            <a:spLocks noGrp="1"/>
          </p:cNvSpPr>
          <p:nvPr>
            <p:ph type="sldNum" sz="quarter" idx="5"/>
          </p:nvPr>
        </p:nvSpPr>
        <p:spPr/>
        <p:txBody>
          <a:bodyPr/>
          <a:lstStyle/>
          <a:p>
            <a:fld id="{40B3AF7D-76BB-4C63-A430-125CC1648CDE}" type="slidenum">
              <a:rPr lang="en-US" smtClean="0"/>
              <a:t>13</a:t>
            </a:fld>
            <a:endParaRPr lang="en-US"/>
          </a:p>
        </p:txBody>
      </p:sp>
    </p:spTree>
    <p:extLst>
      <p:ext uri="{BB962C8B-B14F-4D97-AF65-F5344CB8AC3E}">
        <p14:creationId xmlns:p14="http://schemas.microsoft.com/office/powerpoint/2010/main" val="289918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Proteinase K prevents invasion by removing the surface protein. Something on the RBC surface contributes to </a:t>
            </a:r>
            <a:r>
              <a:rPr lang="en-US" dirty="0" err="1"/>
              <a:t>francella</a:t>
            </a:r>
            <a:r>
              <a:rPr lang="en-US" dirty="0"/>
              <a:t> aggregation. </a:t>
            </a:r>
          </a:p>
          <a:p>
            <a:endParaRPr lang="en-US" dirty="0"/>
          </a:p>
          <a:p>
            <a:r>
              <a:rPr lang="en-US" dirty="0"/>
              <a:t>Proteinase K abolishes aggregation change title. Practice a lot more. Look into the camera. Imagine that audience is behind </a:t>
            </a:r>
            <a:r>
              <a:rPr lang="en-US" dirty="0" err="1"/>
              <a:t>cameria</a:t>
            </a:r>
            <a:r>
              <a:rPr lang="en-US" dirty="0"/>
              <a:t>. </a:t>
            </a:r>
          </a:p>
          <a:p>
            <a:endParaRPr lang="en-US" dirty="0"/>
          </a:p>
          <a:p>
            <a:r>
              <a:rPr lang="en-US" dirty="0"/>
              <a:t>This is where we treat the blood cells. </a:t>
            </a:r>
          </a:p>
          <a:p>
            <a:endParaRPr lang="en-US" dirty="0"/>
          </a:p>
          <a:p>
            <a:r>
              <a:rPr lang="en-US" dirty="0"/>
              <a:t>Transition slide before this saying how we have been doing microscopy. </a:t>
            </a:r>
          </a:p>
        </p:txBody>
      </p:sp>
      <p:sp>
        <p:nvSpPr>
          <p:cNvPr id="4" name="Slide Number Placeholder 3"/>
          <p:cNvSpPr>
            <a:spLocks noGrp="1"/>
          </p:cNvSpPr>
          <p:nvPr>
            <p:ph type="sldNum" sz="quarter" idx="5"/>
          </p:nvPr>
        </p:nvSpPr>
        <p:spPr/>
        <p:txBody>
          <a:bodyPr/>
          <a:lstStyle/>
          <a:p>
            <a:fld id="{40B3AF7D-76BB-4C63-A430-125CC1648CDE}" type="slidenum">
              <a:rPr lang="en-US" smtClean="0"/>
              <a:t>14</a:t>
            </a:fld>
            <a:endParaRPr lang="en-US"/>
          </a:p>
        </p:txBody>
      </p:sp>
    </p:spTree>
    <p:extLst>
      <p:ext uri="{BB962C8B-B14F-4D97-AF65-F5344CB8AC3E}">
        <p14:creationId xmlns:p14="http://schemas.microsoft.com/office/powerpoint/2010/main" val="142944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of randomness. Glutaraldehyde. Not random. Very difficult to quantify this, random motion, especially when we put on slide. </a:t>
            </a:r>
          </a:p>
          <a:p>
            <a:endParaRPr lang="en-US"/>
          </a:p>
          <a:p>
            <a:r>
              <a:rPr lang="en-US" err="1"/>
              <a:t>Aggregration</a:t>
            </a:r>
            <a:r>
              <a:rPr lang="en-US"/>
              <a:t> abolished in fixed cells. </a:t>
            </a:r>
          </a:p>
          <a:p>
            <a:endParaRPr lang="en-US"/>
          </a:p>
          <a:p>
            <a:r>
              <a:rPr lang="en-US"/>
              <a:t>Fixed=dead. glutaraldehyde, don’t have to explain </a:t>
            </a:r>
            <a:r>
              <a:rPr lang="en-US" err="1"/>
              <a:t>furhur</a:t>
            </a:r>
            <a:r>
              <a:rPr lang="en-US"/>
              <a:t>, don’t say dead. </a:t>
            </a:r>
          </a:p>
          <a:p>
            <a:endParaRPr lang="en-US"/>
          </a:p>
          <a:p>
            <a:r>
              <a:rPr lang="en-US"/>
              <a:t>This is where we kill the bugs. </a:t>
            </a:r>
            <a:r>
              <a:rPr lang="en-US" err="1"/>
              <a:t>Somehing</a:t>
            </a:r>
            <a:r>
              <a:rPr lang="en-US"/>
              <a:t> is happening that they are able to aggregate even though they don’t directly touch RBCs. </a:t>
            </a:r>
          </a:p>
          <a:p>
            <a:endParaRPr lang="en-US"/>
          </a:p>
          <a:p>
            <a:endParaRPr lang="en-US"/>
          </a:p>
          <a:p>
            <a:r>
              <a:rPr lang="en-US"/>
              <a:t>Find a different picture </a:t>
            </a:r>
            <a:r>
              <a:rPr lang="en-US" err="1"/>
              <a:t>fo</a:t>
            </a:r>
            <a:r>
              <a:rPr lang="en-US"/>
              <a:t> untreated. Show quantification too, in graph form. </a:t>
            </a:r>
          </a:p>
        </p:txBody>
      </p:sp>
      <p:sp>
        <p:nvSpPr>
          <p:cNvPr id="4" name="Slide Number Placeholder 3"/>
          <p:cNvSpPr>
            <a:spLocks noGrp="1"/>
          </p:cNvSpPr>
          <p:nvPr>
            <p:ph type="sldNum" sz="quarter" idx="5"/>
          </p:nvPr>
        </p:nvSpPr>
        <p:spPr/>
        <p:txBody>
          <a:bodyPr/>
          <a:lstStyle/>
          <a:p>
            <a:fld id="{40B3AF7D-76BB-4C63-A430-125CC1648CDE}" type="slidenum">
              <a:rPr lang="en-US" smtClean="0"/>
              <a:t>15</a:t>
            </a:fld>
            <a:endParaRPr lang="en-US"/>
          </a:p>
        </p:txBody>
      </p:sp>
    </p:spTree>
    <p:extLst>
      <p:ext uri="{BB962C8B-B14F-4D97-AF65-F5344CB8AC3E}">
        <p14:creationId xmlns:p14="http://schemas.microsoft.com/office/powerpoint/2010/main" val="102781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Blinded, randomized, unlabeled. Early stage. Untreated RBC had increased number of </a:t>
            </a:r>
            <a:r>
              <a:rPr lang="en-US" err="1"/>
              <a:t>francells</a:t>
            </a:r>
            <a:r>
              <a:rPr lang="en-US"/>
              <a:t> aggregates. Something on RBC contributes to </a:t>
            </a:r>
            <a:r>
              <a:rPr lang="en-US" err="1"/>
              <a:t>francella</a:t>
            </a:r>
            <a:r>
              <a:rPr lang="en-US"/>
              <a:t> aggregation. </a:t>
            </a:r>
          </a:p>
          <a:p>
            <a:endParaRPr lang="en-US"/>
          </a:p>
          <a:p>
            <a:r>
              <a:rPr lang="en-US"/>
              <a:t>Combine data into one table and show one table. </a:t>
            </a:r>
          </a:p>
          <a:p>
            <a:endParaRPr lang="en-US"/>
          </a:p>
          <a:p>
            <a:r>
              <a:rPr lang="en-US"/>
              <a:t>Move through slides quickly, </a:t>
            </a:r>
          </a:p>
        </p:txBody>
      </p:sp>
      <p:sp>
        <p:nvSpPr>
          <p:cNvPr id="4" name="Slide Number Placeholder 3"/>
          <p:cNvSpPr>
            <a:spLocks noGrp="1"/>
          </p:cNvSpPr>
          <p:nvPr>
            <p:ph type="sldNum" sz="quarter" idx="5"/>
          </p:nvPr>
        </p:nvSpPr>
        <p:spPr/>
        <p:txBody>
          <a:bodyPr/>
          <a:lstStyle/>
          <a:p>
            <a:fld id="{40B3AF7D-76BB-4C63-A430-125CC1648CDE}" type="slidenum">
              <a:rPr lang="en-US" smtClean="0"/>
              <a:t>16</a:t>
            </a:fld>
            <a:endParaRPr lang="en-US"/>
          </a:p>
        </p:txBody>
      </p:sp>
    </p:spTree>
    <p:extLst>
      <p:ext uri="{BB962C8B-B14F-4D97-AF65-F5344CB8AC3E}">
        <p14:creationId xmlns:p14="http://schemas.microsoft.com/office/powerpoint/2010/main" val="116037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3AF7D-76BB-4C63-A430-125CC1648CDE}" type="slidenum">
              <a:rPr lang="en-US" smtClean="0"/>
              <a:t>17</a:t>
            </a:fld>
            <a:endParaRPr lang="en-US"/>
          </a:p>
        </p:txBody>
      </p:sp>
    </p:spTree>
    <p:extLst>
      <p:ext uri="{BB962C8B-B14F-4D97-AF65-F5344CB8AC3E}">
        <p14:creationId xmlns:p14="http://schemas.microsoft.com/office/powerpoint/2010/main" val="32877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species, different band 3 and if that correlates with invasion. Look for other RBC differences as well. </a:t>
            </a:r>
          </a:p>
          <a:p>
            <a:endParaRPr lang="en-US" dirty="0"/>
          </a:p>
          <a:p>
            <a:r>
              <a:rPr lang="en-US" dirty="0"/>
              <a:t>Proteinase K anti-Band 3 Fab to study how different species interact with RBCs. </a:t>
            </a:r>
          </a:p>
        </p:txBody>
      </p:sp>
      <p:sp>
        <p:nvSpPr>
          <p:cNvPr id="4" name="Slide Number Placeholder 3"/>
          <p:cNvSpPr>
            <a:spLocks noGrp="1"/>
          </p:cNvSpPr>
          <p:nvPr>
            <p:ph type="sldNum" sz="quarter" idx="5"/>
          </p:nvPr>
        </p:nvSpPr>
        <p:spPr/>
        <p:txBody>
          <a:bodyPr/>
          <a:lstStyle/>
          <a:p>
            <a:fld id="{40B3AF7D-76BB-4C63-A430-125CC1648CDE}" type="slidenum">
              <a:rPr lang="en-US" smtClean="0"/>
              <a:t>18</a:t>
            </a:fld>
            <a:endParaRPr lang="en-US"/>
          </a:p>
        </p:txBody>
      </p:sp>
    </p:spTree>
    <p:extLst>
      <p:ext uri="{BB962C8B-B14F-4D97-AF65-F5344CB8AC3E}">
        <p14:creationId xmlns:p14="http://schemas.microsoft.com/office/powerpoint/2010/main" val="289146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Cite </a:t>
            </a:r>
            <a:r>
              <a:rPr lang="en-US" err="1"/>
              <a:t>fundining</a:t>
            </a:r>
            <a:r>
              <a:rPr lang="en-US"/>
              <a:t>. In abstract. </a:t>
            </a:r>
          </a:p>
        </p:txBody>
      </p:sp>
      <p:sp>
        <p:nvSpPr>
          <p:cNvPr id="4" name="Slide Number Placeholder 3"/>
          <p:cNvSpPr>
            <a:spLocks noGrp="1"/>
          </p:cNvSpPr>
          <p:nvPr>
            <p:ph type="sldNum" sz="quarter" idx="5"/>
          </p:nvPr>
        </p:nvSpPr>
        <p:spPr/>
        <p:txBody>
          <a:bodyPr/>
          <a:lstStyle/>
          <a:p>
            <a:fld id="{40B3AF7D-76BB-4C63-A430-125CC1648CDE}" type="slidenum">
              <a:rPr lang="en-US" smtClean="0"/>
              <a:t>19</a:t>
            </a:fld>
            <a:endParaRPr lang="en-US"/>
          </a:p>
        </p:txBody>
      </p:sp>
    </p:spTree>
    <p:extLst>
      <p:ext uri="{BB962C8B-B14F-4D97-AF65-F5344CB8AC3E}">
        <p14:creationId xmlns:p14="http://schemas.microsoft.com/office/powerpoint/2010/main" val="364344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Invade RBCs is unique</a:t>
            </a:r>
          </a:p>
          <a:p>
            <a:r>
              <a:rPr lang="en-US" dirty="0"/>
              <a:t>Invade lots of cells in human body, arthropods natural vector, ticks in NA, </a:t>
            </a:r>
            <a:r>
              <a:rPr lang="en-US" dirty="0" err="1"/>
              <a:t>mosquetoe</a:t>
            </a:r>
            <a:r>
              <a:rPr lang="en-US" dirty="0"/>
              <a:t> in Europe</a:t>
            </a:r>
          </a:p>
          <a:p>
            <a:endParaRPr lang="en-US" dirty="0"/>
          </a:p>
          <a:p>
            <a:r>
              <a:rPr lang="en-US" dirty="0"/>
              <a:t>Transmission rate by </a:t>
            </a:r>
            <a:r>
              <a:rPr lang="en-US" dirty="0" err="1"/>
              <a:t>francella</a:t>
            </a:r>
            <a:r>
              <a:rPr lang="en-US" dirty="0"/>
              <a:t> by tick. Ticks are second most frequent mode of transmission in US, top mode of transmission is hunting. Have a slide to clarity infection of macrophages and RBCs. </a:t>
            </a:r>
            <a:r>
              <a:rPr lang="en-US" dirty="0" err="1"/>
              <a:t>Maintiny</a:t>
            </a:r>
            <a:r>
              <a:rPr lang="en-US" dirty="0"/>
              <a:t> </a:t>
            </a:r>
            <a:r>
              <a:rPr lang="en-US" dirty="0" err="1"/>
              <a:t>francella</a:t>
            </a:r>
            <a:r>
              <a:rPr lang="en-US" dirty="0"/>
              <a:t> infects macrophages, so mention this. RBC invasion is a novel mechanism, so mention macrophages also. Include this macrophage information in this </a:t>
            </a:r>
            <a:r>
              <a:rPr lang="en-US" dirty="0" err="1"/>
              <a:t>backfround</a:t>
            </a:r>
            <a:r>
              <a:rPr lang="en-US" dirty="0"/>
              <a:t> </a:t>
            </a:r>
            <a:r>
              <a:rPr lang="en-US" dirty="0" err="1"/>
              <a:t>sidea</a:t>
            </a:r>
            <a:r>
              <a:rPr lang="en-US" dirty="0"/>
              <a:t> diagram of regular invasion, and </a:t>
            </a:r>
            <a:r>
              <a:rPr lang="en-US" dirty="0" err="1"/>
              <a:t>contrase</a:t>
            </a:r>
            <a:r>
              <a:rPr lang="en-US" dirty="0"/>
              <a:t> it against RBC invasion.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that it was Dr. </a:t>
            </a:r>
            <a:r>
              <a:rPr lang="en-US" dirty="0" err="1"/>
              <a:t>Horzempa</a:t>
            </a:r>
            <a:r>
              <a:rPr lang="en-US" dirty="0"/>
              <a:t> that found these out, so that is why research is coming from </a:t>
            </a:r>
            <a:r>
              <a:rPr lang="en-US" dirty="0" err="1"/>
              <a:t>Horzempa</a:t>
            </a:r>
            <a:r>
              <a:rPr lang="en-US" dirty="0"/>
              <a:t> lab. </a:t>
            </a:r>
            <a:r>
              <a:rPr lang="en-US" dirty="0" err="1"/>
              <a:t>Lazer</a:t>
            </a:r>
            <a:r>
              <a:rPr lang="en-US" dirty="0"/>
              <a:t> pointer, good to use and point out tick, explain to viewers why you are showing picture of tick, whenever you show a picture, draw audience attention to it. </a:t>
            </a:r>
          </a:p>
          <a:p>
            <a:endParaRPr lang="en-US" dirty="0"/>
          </a:p>
        </p:txBody>
      </p:sp>
      <p:sp>
        <p:nvSpPr>
          <p:cNvPr id="4" name="Slide Number Placeholder 3"/>
          <p:cNvSpPr>
            <a:spLocks noGrp="1"/>
          </p:cNvSpPr>
          <p:nvPr>
            <p:ph type="sldNum" sz="quarter" idx="5"/>
          </p:nvPr>
        </p:nvSpPr>
        <p:spPr/>
        <p:txBody>
          <a:bodyPr/>
          <a:lstStyle/>
          <a:p>
            <a:fld id="{40B3AF7D-76BB-4C63-A430-125CC1648CDE}" type="slidenum">
              <a:rPr lang="en-US" smtClean="0"/>
              <a:t>2</a:t>
            </a:fld>
            <a:endParaRPr lang="en-US"/>
          </a:p>
        </p:txBody>
      </p:sp>
    </p:spTree>
    <p:extLst>
      <p:ext uri="{BB962C8B-B14F-4D97-AF65-F5344CB8AC3E}">
        <p14:creationId xmlns:p14="http://schemas.microsoft.com/office/powerpoint/2010/main" val="276706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bacteria that can invade RBCs</a:t>
            </a:r>
          </a:p>
          <a:p>
            <a:r>
              <a:rPr lang="en-US" dirty="0"/>
              <a:t>Arthropods are vector</a:t>
            </a:r>
          </a:p>
          <a:p>
            <a:r>
              <a:rPr lang="en-US" dirty="0"/>
              <a:t>Two questions are related. If it can invade some species, but not others, we can look for differences in RBCs to understand what factors on RBCs lead to invasion</a:t>
            </a:r>
          </a:p>
          <a:p>
            <a:endParaRPr lang="en-US" dirty="0"/>
          </a:p>
          <a:p>
            <a:endParaRPr lang="en-US" dirty="0"/>
          </a:p>
          <a:p>
            <a:r>
              <a:rPr lang="en-US" dirty="0"/>
              <a:t>Reason we are </a:t>
            </a:r>
            <a:r>
              <a:rPr lang="en-US" dirty="0" err="1"/>
              <a:t>stiyign</a:t>
            </a:r>
            <a:r>
              <a:rPr lang="en-US" dirty="0"/>
              <a:t> different animals is to study how </a:t>
            </a:r>
            <a:r>
              <a:rPr lang="en-US" dirty="0" err="1"/>
              <a:t>francella</a:t>
            </a:r>
            <a:r>
              <a:rPr lang="en-US" dirty="0"/>
              <a:t> </a:t>
            </a:r>
            <a:r>
              <a:rPr lang="en-US" dirty="0" err="1"/>
              <a:t>inveades</a:t>
            </a:r>
            <a:r>
              <a:rPr lang="en-US" dirty="0"/>
              <a:t> RBCs, if we can find an animal </a:t>
            </a:r>
            <a:r>
              <a:rPr lang="en-US" dirty="0" err="1"/>
              <a:t>tht</a:t>
            </a:r>
            <a:r>
              <a:rPr lang="en-US" dirty="0"/>
              <a:t> doesn’t support invasion, look for differences, and better understand the molecules </a:t>
            </a:r>
            <a:r>
              <a:rPr lang="en-US" dirty="0" err="1"/>
              <a:t>francella</a:t>
            </a:r>
            <a:r>
              <a:rPr lang="en-US" dirty="0"/>
              <a:t> uses to invade the cells. So we got blood from </a:t>
            </a:r>
            <a:r>
              <a:rPr lang="en-US" dirty="0" err="1"/>
              <a:t>differne</a:t>
            </a:r>
            <a:r>
              <a:rPr lang="en-US" dirty="0"/>
              <a:t> </a:t>
            </a:r>
            <a:r>
              <a:rPr lang="en-US" dirty="0" err="1"/>
              <a:t>tanimals</a:t>
            </a:r>
            <a:r>
              <a:rPr lang="en-US" dirty="0"/>
              <a:t>, contact farms and research institution and get blood from animals—sheep, cow chicken. Hard to get. See if </a:t>
            </a:r>
            <a:r>
              <a:rPr lang="en-US" dirty="0" err="1"/>
              <a:t>francella</a:t>
            </a:r>
            <a:r>
              <a:rPr lang="en-US" dirty="0"/>
              <a:t> can invade sheep and cannot blood cow blood. Set it up, then show data. Make interesting, and set up slide before next slide. </a:t>
            </a:r>
          </a:p>
          <a:p>
            <a:endParaRPr lang="en-US" dirty="0"/>
          </a:p>
          <a:p>
            <a:r>
              <a:rPr lang="en-US" dirty="0"/>
              <a:t>Instead of this, talk about how we use human RBCs for experiments. F. tularensis can invade mouse RBCs. Humans are accidental host. </a:t>
            </a:r>
            <a:r>
              <a:rPr lang="en-US" dirty="0" err="1"/>
              <a:t>Francella</a:t>
            </a:r>
            <a:r>
              <a:rPr lang="en-US" dirty="0"/>
              <a:t> can infect over 100 </a:t>
            </a:r>
            <a:r>
              <a:rPr lang="en-US" dirty="0" err="1"/>
              <a:t>differne</a:t>
            </a:r>
            <a:r>
              <a:rPr lang="en-US" dirty="0"/>
              <a:t> </a:t>
            </a:r>
            <a:r>
              <a:rPr lang="en-US" dirty="0" err="1"/>
              <a:t>ttypes</a:t>
            </a:r>
            <a:r>
              <a:rPr lang="en-US" dirty="0"/>
              <a:t> of animals, but can </a:t>
            </a:r>
            <a:r>
              <a:rPr lang="en-US" dirty="0" err="1"/>
              <a:t>ghey</a:t>
            </a:r>
            <a:r>
              <a:rPr lang="en-US" dirty="0"/>
              <a:t> invade all RBCs, and we can compare the RBCs of </a:t>
            </a:r>
            <a:r>
              <a:rPr lang="en-US" dirty="0" err="1"/>
              <a:t>aminals</a:t>
            </a:r>
            <a:r>
              <a:rPr lang="en-US" dirty="0"/>
              <a:t> it can and cannot invade, we can learn about the mechanism of invasion. </a:t>
            </a:r>
          </a:p>
          <a:p>
            <a:endParaRPr lang="en-US" dirty="0"/>
          </a:p>
          <a:p>
            <a:r>
              <a:rPr lang="en-US" dirty="0"/>
              <a:t>Replace this slide with a </a:t>
            </a:r>
            <a:r>
              <a:rPr lang="en-US" dirty="0" err="1"/>
              <a:t>translagtional</a:t>
            </a:r>
            <a:r>
              <a:rPr lang="en-US" dirty="0"/>
              <a:t> slide. We know it invades human RBCs, but humans </a:t>
            </a:r>
            <a:r>
              <a:rPr lang="en-US" dirty="0" err="1"/>
              <a:t>ar</a:t>
            </a:r>
            <a:r>
              <a:rPr lang="en-US" dirty="0"/>
              <a:t> </a:t>
            </a:r>
            <a:r>
              <a:rPr lang="en-US" dirty="0" err="1"/>
              <a:t>enot</a:t>
            </a:r>
            <a:r>
              <a:rPr lang="en-US" dirty="0"/>
              <a:t> natural </a:t>
            </a:r>
            <a:r>
              <a:rPr lang="en-US" dirty="0" err="1"/>
              <a:t>reservoid</a:t>
            </a:r>
            <a:r>
              <a:rPr lang="en-US" dirty="0"/>
              <a:t> of </a:t>
            </a:r>
            <a:r>
              <a:rPr lang="en-US" dirty="0" err="1"/>
              <a:t>fralcella</a:t>
            </a:r>
            <a:r>
              <a:rPr lang="en-US" dirty="0"/>
              <a:t>—</a:t>
            </a:r>
            <a:r>
              <a:rPr lang="en-US" dirty="0" err="1"/>
              <a:t>rodens</a:t>
            </a:r>
            <a:r>
              <a:rPr lang="en-US" dirty="0"/>
              <a:t> and hairs are. F. can invade mouse cells, in vivo and invitro. </a:t>
            </a:r>
            <a:r>
              <a:rPr lang="en-US" dirty="0" err="1"/>
              <a:t>Francella</a:t>
            </a:r>
            <a:r>
              <a:rPr lang="en-US" dirty="0"/>
              <a:t> infect hundreds of animals. Can </a:t>
            </a:r>
            <a:r>
              <a:rPr lang="en-US" dirty="0" err="1"/>
              <a:t>franells</a:t>
            </a:r>
            <a:r>
              <a:rPr lang="en-US" dirty="0"/>
              <a:t> invade the RBCs of those animals? </a:t>
            </a:r>
            <a:r>
              <a:rPr lang="en-US" dirty="0" err="1"/>
              <a:t>Andwe</a:t>
            </a:r>
            <a:r>
              <a:rPr lang="en-US" dirty="0"/>
              <a:t> provides insight into RBC invasion. </a:t>
            </a:r>
          </a:p>
        </p:txBody>
      </p:sp>
      <p:sp>
        <p:nvSpPr>
          <p:cNvPr id="4" name="Slide Number Placeholder 3"/>
          <p:cNvSpPr>
            <a:spLocks noGrp="1"/>
          </p:cNvSpPr>
          <p:nvPr>
            <p:ph type="sldNum" sz="quarter" idx="5"/>
          </p:nvPr>
        </p:nvSpPr>
        <p:spPr/>
        <p:txBody>
          <a:bodyPr/>
          <a:lstStyle/>
          <a:p>
            <a:fld id="{40B3AF7D-76BB-4C63-A430-125CC1648CDE}" type="slidenum">
              <a:rPr lang="en-US" smtClean="0"/>
              <a:t>3</a:t>
            </a:fld>
            <a:endParaRPr lang="en-US"/>
          </a:p>
        </p:txBody>
      </p:sp>
    </p:spTree>
    <p:extLst>
      <p:ext uri="{BB962C8B-B14F-4D97-AF65-F5344CB8AC3E}">
        <p14:creationId xmlns:p14="http://schemas.microsoft.com/office/powerpoint/2010/main" val="13829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up experiment first. Talk about gentamycin protection assay first, tell audience how we did experiment first. Bovine RBCs have a key difference compared to human RBCs. </a:t>
            </a:r>
          </a:p>
          <a:p>
            <a:endParaRPr lang="en-US"/>
          </a:p>
          <a:p>
            <a:r>
              <a:rPr lang="en-US"/>
              <a:t>Cannot do endocytosis</a:t>
            </a:r>
          </a:p>
          <a:p>
            <a:endParaRPr lang="en-US"/>
          </a:p>
          <a:p>
            <a:r>
              <a:rPr lang="en-US"/>
              <a:t>Change name to sheep, not lamb. Fonts to be bigger, line on X and Y axis. Dark line on X and Y axis, bold fonts, no </a:t>
            </a:r>
            <a:r>
              <a:rPr lang="en-US" err="1"/>
              <a:t>horozintal</a:t>
            </a:r>
            <a:r>
              <a:rPr lang="en-US"/>
              <a:t> lines. Like in the paper by Schmitt, </a:t>
            </a:r>
            <a:r>
              <a:rPr lang="en-US" err="1"/>
              <a:t>horzempa</a:t>
            </a:r>
            <a:r>
              <a:rPr lang="en-US"/>
              <a:t>. + and – RBCs. Cut off the background, and put background corrected invasion. Remove 120 from the Y axis. 20 to 160. Error bars: standard </a:t>
            </a:r>
            <a:r>
              <a:rPr lang="en-US" err="1"/>
              <a:t>erros</a:t>
            </a:r>
            <a:r>
              <a:rPr lang="en-US"/>
              <a:t> of the mean. Minus background from each well, and then figure out standard error. Remove mean background from each well, get new n and </a:t>
            </a:r>
            <a:r>
              <a:rPr lang="en-US" err="1"/>
              <a:t>cakculat</a:t>
            </a:r>
            <a:r>
              <a:rPr lang="en-US"/>
              <a:t> mean and standard </a:t>
            </a:r>
            <a:r>
              <a:rPr lang="en-US" err="1"/>
              <a:t>erros</a:t>
            </a:r>
            <a:r>
              <a:rPr lang="en-US"/>
              <a:t> of the mean. </a:t>
            </a:r>
          </a:p>
          <a:p>
            <a:endParaRPr lang="en-US"/>
          </a:p>
          <a:p>
            <a:r>
              <a:rPr lang="en-US"/>
              <a:t>Put take-home message into title. </a:t>
            </a:r>
          </a:p>
        </p:txBody>
      </p:sp>
      <p:sp>
        <p:nvSpPr>
          <p:cNvPr id="4" name="Slide Number Placeholder 3"/>
          <p:cNvSpPr>
            <a:spLocks noGrp="1"/>
          </p:cNvSpPr>
          <p:nvPr>
            <p:ph type="sldNum" sz="quarter" idx="5"/>
          </p:nvPr>
        </p:nvSpPr>
        <p:spPr/>
        <p:txBody>
          <a:bodyPr/>
          <a:lstStyle/>
          <a:p>
            <a:fld id="{40B3AF7D-76BB-4C63-A430-125CC1648CDE}" type="slidenum">
              <a:rPr lang="en-US" smtClean="0"/>
              <a:t>4</a:t>
            </a:fld>
            <a:endParaRPr lang="en-US"/>
          </a:p>
        </p:txBody>
      </p:sp>
    </p:spTree>
    <p:extLst>
      <p:ext uri="{BB962C8B-B14F-4D97-AF65-F5344CB8AC3E}">
        <p14:creationId xmlns:p14="http://schemas.microsoft.com/office/powerpoint/2010/main" val="359500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Endocytosis. Sought to test why </a:t>
            </a:r>
            <a:r>
              <a:rPr lang="en-US" err="1"/>
              <a:t>Francella</a:t>
            </a:r>
            <a:r>
              <a:rPr lang="en-US"/>
              <a:t> enters chicken: due to active invasion, or RBC endocytosis. Bovine/sheep/human RBC cannot do endocytosis—in those cases we know that </a:t>
            </a:r>
            <a:r>
              <a:rPr lang="en-US" err="1"/>
              <a:t>Francella</a:t>
            </a:r>
            <a:r>
              <a:rPr lang="en-US"/>
              <a:t> invades b/c active entry</a:t>
            </a:r>
          </a:p>
          <a:p>
            <a:endParaRPr lang="en-US"/>
          </a:p>
          <a:p>
            <a:r>
              <a:rPr lang="en-US"/>
              <a:t>X axis on chicken graph. Tested two </a:t>
            </a:r>
            <a:r>
              <a:rPr lang="en-US" err="1"/>
              <a:t>difernet</a:t>
            </a:r>
            <a:r>
              <a:rPr lang="en-US"/>
              <a:t> </a:t>
            </a:r>
            <a:r>
              <a:rPr lang="en-US" err="1"/>
              <a:t>mallmes</a:t>
            </a:r>
            <a:r>
              <a:rPr lang="en-US"/>
              <a:t>, </a:t>
            </a:r>
            <a:r>
              <a:rPr lang="en-US" err="1"/>
              <a:t>francella</a:t>
            </a:r>
            <a:r>
              <a:rPr lang="en-US"/>
              <a:t> invades sheep, not bovine. RBCs have nuclei. Point to pics, and chicken RBCs can do endocytosis. So we wanted to investigate this further, we know that surface proteins </a:t>
            </a:r>
            <a:r>
              <a:rPr lang="en-US" err="1"/>
              <a:t>areivnovled</a:t>
            </a:r>
            <a:r>
              <a:rPr lang="en-US"/>
              <a:t>, as well as type VI is involved. Can mention endocytosis somewhere. Put together in a fluid, flowing manners. </a:t>
            </a:r>
          </a:p>
          <a:p>
            <a:endParaRPr lang="en-US"/>
          </a:p>
          <a:p>
            <a:r>
              <a:rPr lang="en-US"/>
              <a:t>Use pointer to explain images, put some labels, </a:t>
            </a:r>
            <a:r>
              <a:rPr lang="en-US" err="1"/>
              <a:t>fluroscentially</a:t>
            </a:r>
            <a:r>
              <a:rPr lang="en-US"/>
              <a:t> </a:t>
            </a:r>
            <a:r>
              <a:rPr lang="en-US" err="1"/>
              <a:t>lavbeled</a:t>
            </a:r>
            <a:r>
              <a:rPr lang="en-US"/>
              <a:t> </a:t>
            </a:r>
            <a:r>
              <a:rPr lang="en-US" err="1"/>
              <a:t>francella</a:t>
            </a:r>
            <a:r>
              <a:rPr lang="en-US"/>
              <a:t>, just make </a:t>
            </a:r>
            <a:r>
              <a:rPr lang="en-US" err="1"/>
              <a:t>cheal</a:t>
            </a:r>
            <a:r>
              <a:rPr lang="en-US"/>
              <a:t> that </a:t>
            </a:r>
            <a:r>
              <a:rPr lang="en-US" err="1"/>
              <a:t>fluroscentlly</a:t>
            </a:r>
            <a:r>
              <a:rPr lang="en-US"/>
              <a:t> labeled </a:t>
            </a:r>
            <a:r>
              <a:rPr lang="en-US" err="1"/>
              <a:t>francella</a:t>
            </a:r>
            <a:r>
              <a:rPr lang="en-US"/>
              <a:t>, and we can see them indie the chicken RBCs. Label. Colony forming units 1X10^6 RBC, change. </a:t>
            </a:r>
          </a:p>
        </p:txBody>
      </p:sp>
      <p:sp>
        <p:nvSpPr>
          <p:cNvPr id="4" name="Slide Number Placeholder 3"/>
          <p:cNvSpPr>
            <a:spLocks noGrp="1"/>
          </p:cNvSpPr>
          <p:nvPr>
            <p:ph type="sldNum" sz="quarter" idx="5"/>
          </p:nvPr>
        </p:nvSpPr>
        <p:spPr/>
        <p:txBody>
          <a:bodyPr/>
          <a:lstStyle/>
          <a:p>
            <a:fld id="{40B3AF7D-76BB-4C63-A430-125CC1648CDE}" type="slidenum">
              <a:rPr lang="en-US" smtClean="0"/>
              <a:t>5</a:t>
            </a:fld>
            <a:endParaRPr lang="en-US"/>
          </a:p>
        </p:txBody>
      </p:sp>
    </p:spTree>
    <p:extLst>
      <p:ext uri="{BB962C8B-B14F-4D97-AF65-F5344CB8AC3E}">
        <p14:creationId xmlns:p14="http://schemas.microsoft.com/office/powerpoint/2010/main" val="396781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enters chicken RBCs? Due to active invasion by </a:t>
            </a:r>
            <a:r>
              <a:rPr lang="en-US" dirty="0" err="1"/>
              <a:t>francella</a:t>
            </a:r>
            <a:r>
              <a:rPr lang="en-US" dirty="0"/>
              <a:t>. Previous studies, human RBC</a:t>
            </a:r>
          </a:p>
          <a:p>
            <a:endParaRPr lang="en-US" dirty="0"/>
          </a:p>
          <a:p>
            <a:r>
              <a:rPr lang="en-US" dirty="0" err="1"/>
              <a:t>Francwlla</a:t>
            </a:r>
            <a:r>
              <a:rPr lang="en-US" dirty="0"/>
              <a:t> uses a RBC surface protein to invade</a:t>
            </a:r>
          </a:p>
          <a:p>
            <a:r>
              <a:rPr lang="en-US" dirty="0"/>
              <a:t>Type IV in </a:t>
            </a:r>
            <a:r>
              <a:rPr lang="en-US" dirty="0" err="1"/>
              <a:t>francella</a:t>
            </a:r>
            <a:r>
              <a:rPr lang="en-US" dirty="0"/>
              <a:t> is required to invade. Same for humans, for both proteinase K and </a:t>
            </a:r>
            <a:r>
              <a:rPr lang="en-US" dirty="0" err="1"/>
              <a:t>IglC</a:t>
            </a:r>
            <a:r>
              <a:rPr lang="en-US" dirty="0"/>
              <a:t>. Previous </a:t>
            </a:r>
            <a:r>
              <a:rPr lang="en-US" dirty="0" err="1"/>
              <a:t>Horzempa</a:t>
            </a:r>
            <a:r>
              <a:rPr lang="en-US" dirty="0"/>
              <a:t> studies. Chicken and human RBCs require same mechanism of invasion</a:t>
            </a:r>
          </a:p>
          <a:p>
            <a:endParaRPr lang="en-US" dirty="0"/>
          </a:p>
          <a:p>
            <a:endParaRPr lang="en-US" dirty="0"/>
          </a:p>
          <a:p>
            <a:endParaRPr lang="en-US" dirty="0"/>
          </a:p>
          <a:p>
            <a:endParaRPr lang="en-US" dirty="0"/>
          </a:p>
          <a:p>
            <a:r>
              <a:rPr lang="en-US" dirty="0"/>
              <a:t>Proteinase </a:t>
            </a:r>
            <a:r>
              <a:rPr lang="en-US" dirty="0" err="1"/>
              <a:t>pronounciation</a:t>
            </a:r>
            <a:r>
              <a:rPr lang="en-US" dirty="0"/>
              <a:t>. Before switch to next slide, summarize good data on chicken RBCs, type IV, chicken RBC surface proteins. If you can remember back a few slides ago, cow RBCs cannot support invasion, but sheep can. Want to find out why. Then next slide. </a:t>
            </a:r>
          </a:p>
          <a:p>
            <a:endParaRPr lang="en-US" dirty="0"/>
          </a:p>
          <a:p>
            <a:r>
              <a:rPr lang="en-US" dirty="0"/>
              <a:t>Take audience through pictures. In previous pic I showed you chicken RBC being </a:t>
            </a:r>
            <a:r>
              <a:rPr lang="en-US" dirty="0" err="1"/>
              <a:t>invaded,here</a:t>
            </a:r>
            <a:r>
              <a:rPr lang="en-US" dirty="0"/>
              <a:t> we can see mothing inside the RBC, and when we remove </a:t>
            </a:r>
            <a:r>
              <a:rPr lang="en-US" dirty="0" err="1"/>
              <a:t>tye</a:t>
            </a:r>
            <a:r>
              <a:rPr lang="en-US" dirty="0"/>
              <a:t> VI secretion system, remove invasion. When we treat with </a:t>
            </a:r>
            <a:r>
              <a:rPr lang="en-US" dirty="0" err="1"/>
              <a:t>proteinast</a:t>
            </a:r>
            <a:r>
              <a:rPr lang="en-US" dirty="0"/>
              <a:t> K, the protein-protein interaction between bacteria and RBCs, requires proteins from RBCs, and molecular machinery from </a:t>
            </a:r>
            <a:r>
              <a:rPr lang="en-US" dirty="0" err="1"/>
              <a:t>francella</a:t>
            </a:r>
            <a:r>
              <a:rPr lang="en-US" dirty="0"/>
              <a:t>. </a:t>
            </a:r>
          </a:p>
          <a:p>
            <a:endParaRPr lang="en-US" dirty="0"/>
          </a:p>
          <a:p>
            <a:r>
              <a:rPr lang="en-US" dirty="0" err="1"/>
              <a:t>Iglc</a:t>
            </a:r>
            <a:r>
              <a:rPr lang="en-US" dirty="0"/>
              <a:t>-null. Both copies of the gene have</a:t>
            </a:r>
          </a:p>
          <a:p>
            <a:endParaRPr lang="en-US" dirty="0"/>
          </a:p>
          <a:p>
            <a:r>
              <a:rPr lang="en-US" dirty="0" err="1"/>
              <a:t>potentiall,y</a:t>
            </a:r>
            <a:r>
              <a:rPr lang="en-US" dirty="0"/>
              <a:t>, a similar mechanism to what we see in humans. </a:t>
            </a:r>
          </a:p>
          <a:p>
            <a:endParaRPr lang="en-US" dirty="0"/>
          </a:p>
          <a:p>
            <a:r>
              <a:rPr lang="en-US" dirty="0" err="1"/>
              <a:t>IglCl</a:t>
            </a:r>
            <a:r>
              <a:rPr lang="en-US" dirty="0"/>
              <a:t> is part of the type IV. </a:t>
            </a:r>
            <a:r>
              <a:rPr lang="en-US" dirty="0" err="1"/>
              <a:t>Mgla</a:t>
            </a:r>
            <a:r>
              <a:rPr lang="en-US" dirty="0"/>
              <a:t> is a transcription factor. </a:t>
            </a:r>
          </a:p>
          <a:p>
            <a:endParaRPr lang="en-US" dirty="0"/>
          </a:p>
          <a:p>
            <a:r>
              <a:rPr lang="en-US" dirty="0"/>
              <a:t>This is what we see in humans, so we can use chicken RBCs as a model for human RBCs. </a:t>
            </a:r>
          </a:p>
        </p:txBody>
      </p:sp>
      <p:sp>
        <p:nvSpPr>
          <p:cNvPr id="4" name="Slide Number Placeholder 3"/>
          <p:cNvSpPr>
            <a:spLocks noGrp="1"/>
          </p:cNvSpPr>
          <p:nvPr>
            <p:ph type="sldNum" sz="quarter" idx="5"/>
          </p:nvPr>
        </p:nvSpPr>
        <p:spPr/>
        <p:txBody>
          <a:bodyPr/>
          <a:lstStyle/>
          <a:p>
            <a:fld id="{40B3AF7D-76BB-4C63-A430-125CC1648CDE}" type="slidenum">
              <a:rPr lang="en-US" smtClean="0"/>
              <a:t>6</a:t>
            </a:fld>
            <a:endParaRPr lang="en-US"/>
          </a:p>
        </p:txBody>
      </p:sp>
    </p:spTree>
    <p:extLst>
      <p:ext uri="{BB962C8B-B14F-4D97-AF65-F5344CB8AC3E}">
        <p14:creationId xmlns:p14="http://schemas.microsoft.com/office/powerpoint/2010/main" val="139339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Mgla</a:t>
            </a:r>
            <a:r>
              <a:rPr lang="en-US" dirty="0"/>
              <a:t> strain does not have type IV. Type IV for humans, chicken, and sheep. This is what </a:t>
            </a:r>
            <a:r>
              <a:rPr lang="en-US" dirty="0" err="1"/>
              <a:t>Francella</a:t>
            </a:r>
            <a:r>
              <a:rPr lang="en-US" dirty="0"/>
              <a:t> requires to invade RBCs. </a:t>
            </a:r>
          </a:p>
          <a:p>
            <a:endParaRPr lang="en-US" dirty="0"/>
          </a:p>
          <a:p>
            <a:r>
              <a:rPr lang="en-US" dirty="0"/>
              <a:t>Next question: What on the RBC is required for invasion. Recall that treating with proteinase K prevents invasion. So something on RBC required for invasion.</a:t>
            </a:r>
          </a:p>
        </p:txBody>
      </p:sp>
      <p:sp>
        <p:nvSpPr>
          <p:cNvPr id="4" name="Slide Number Placeholder 3"/>
          <p:cNvSpPr>
            <a:spLocks noGrp="1"/>
          </p:cNvSpPr>
          <p:nvPr>
            <p:ph type="sldNum" sz="quarter" idx="5"/>
          </p:nvPr>
        </p:nvSpPr>
        <p:spPr/>
        <p:txBody>
          <a:bodyPr/>
          <a:lstStyle/>
          <a:p>
            <a:fld id="{40B3AF7D-76BB-4C63-A430-125CC1648CDE}" type="slidenum">
              <a:rPr lang="en-US" smtClean="0"/>
              <a:t>7</a:t>
            </a:fld>
            <a:endParaRPr lang="en-US"/>
          </a:p>
        </p:txBody>
      </p:sp>
    </p:spTree>
    <p:extLst>
      <p:ext uri="{BB962C8B-B14F-4D97-AF65-F5344CB8AC3E}">
        <p14:creationId xmlns:p14="http://schemas.microsoft.com/office/powerpoint/2010/main" val="250215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question: </a:t>
            </a:r>
            <a:r>
              <a:rPr lang="en-US" cap="none" dirty="0">
                <a:latin typeface="Georgia" panose="02040502050405020303" pitchFamily="18" charset="0"/>
              </a:rPr>
              <a:t>What RBC surface protein(s) are required for invasion? </a:t>
            </a:r>
            <a:r>
              <a:rPr lang="en-US" dirty="0"/>
              <a:t>Recall that treating with proteinase K prevents invasion. So something on RBC that </a:t>
            </a:r>
            <a:r>
              <a:rPr lang="en-US" dirty="0" err="1"/>
              <a:t>Francella</a:t>
            </a:r>
            <a:r>
              <a:rPr lang="en-US" dirty="0"/>
              <a:t> needs to invade. </a:t>
            </a:r>
          </a:p>
          <a:p>
            <a:pPr marL="0" indent="0">
              <a:buNone/>
            </a:pPr>
            <a:endParaRPr lang="en-US" dirty="0"/>
          </a:p>
          <a:p>
            <a:pPr marL="0" indent="0">
              <a:buNone/>
            </a:pPr>
            <a:endParaRPr lang="en-US" dirty="0"/>
          </a:p>
          <a:p>
            <a:pPr marL="0" indent="0">
              <a:buNone/>
            </a:pPr>
            <a:r>
              <a:rPr lang="en-US" dirty="0"/>
              <a:t>RBCs treated  with this venom binds/blocks band 3</a:t>
            </a:r>
          </a:p>
          <a:p>
            <a:pPr marL="0" indent="0">
              <a:buNone/>
            </a:pPr>
            <a:r>
              <a:rPr lang="en-US" dirty="0"/>
              <a:t>Addition of </a:t>
            </a:r>
            <a:r>
              <a:rPr lang="en-US" dirty="0" err="1"/>
              <a:t>Pseudechis</a:t>
            </a:r>
            <a:r>
              <a:rPr lang="en-US" dirty="0"/>
              <a:t> </a:t>
            </a:r>
            <a:r>
              <a:rPr lang="en-US" dirty="0" err="1"/>
              <a:t>guttatus</a:t>
            </a:r>
            <a:r>
              <a:rPr lang="en-US" dirty="0"/>
              <a:t> (blue-bellied black snake) venom reduces invasion of HUMAN erythrocytes by F. tularensis.</a:t>
            </a:r>
          </a:p>
          <a:p>
            <a:pPr marL="0" indent="0">
              <a:buNone/>
            </a:pPr>
            <a:endParaRPr lang="en-US" dirty="0"/>
          </a:p>
          <a:p>
            <a:pPr marL="0" indent="0">
              <a:buNone/>
            </a:pPr>
            <a:endParaRPr lang="en-US" dirty="0"/>
          </a:p>
          <a:p>
            <a:pPr marL="228600" indent="-228600">
              <a:buAutoNum type="alphaUcParenBoth"/>
            </a:pPr>
            <a:endParaRPr lang="en-US" dirty="0"/>
          </a:p>
          <a:p>
            <a:pPr marL="228600" indent="-228600">
              <a:buAutoNum type="alphaUcParenBoth"/>
            </a:pPr>
            <a:r>
              <a:rPr lang="en-US" dirty="0"/>
              <a:t>Erythrocytes were treated with 25μg/mL P. </a:t>
            </a:r>
            <a:r>
              <a:rPr lang="en-US" dirty="0" err="1"/>
              <a:t>guttatus</a:t>
            </a:r>
            <a:r>
              <a:rPr lang="en-US" dirty="0"/>
              <a:t> venom for 20 minutes prior to infection (MOI of 12). Bacteria were co-incubated with the erythrocytes and were subjected to gentamicin protection assay to measure invasion. (B) To test whether altered membrane fluidics were not responsible for the decreased invasion observed in panel A, erythrocytes were treated with 50 </a:t>
            </a:r>
            <a:r>
              <a:rPr lang="en-US" dirty="0" err="1"/>
              <a:t>μg</a:t>
            </a:r>
            <a:r>
              <a:rPr lang="en-US" dirty="0"/>
              <a:t>/mL mitoxantrone for 30 minutes prior to infection and were subjected to gentamicin protection assay. Wells lacking erythrocytes served as controls.</a:t>
            </a:r>
          </a:p>
          <a:p>
            <a:pPr marL="228600" indent="-228600">
              <a:buAutoNum type="alphaUcParenBoth"/>
            </a:pPr>
            <a:endParaRPr lang="en-US" dirty="0"/>
          </a:p>
          <a:p>
            <a:pPr marL="0" indent="0">
              <a:buNone/>
            </a:pPr>
            <a:r>
              <a:rPr lang="en-US" dirty="0"/>
              <a:t>This venom disrupts spectrin filament architecture by binding to Band 3, an erythrocyte membrane protein. </a:t>
            </a:r>
          </a:p>
          <a:p>
            <a:pPr marL="0" indent="0">
              <a:buNone/>
            </a:pPr>
            <a:endParaRPr lang="en-US" dirty="0"/>
          </a:p>
          <a:p>
            <a:pPr marL="0" indent="0">
              <a:buNone/>
            </a:pPr>
            <a:r>
              <a:rPr lang="en-US" dirty="0"/>
              <a:t>Blue belly black snake venom binds to band 3, and band 3 gets conformational change in cytosol, so band 3 or spectrin involved. </a:t>
            </a:r>
          </a:p>
          <a:p>
            <a:pPr marL="0" indent="0">
              <a:buNone/>
            </a:pPr>
            <a:endParaRPr lang="en-US" dirty="0"/>
          </a:p>
          <a:p>
            <a:pPr marL="0" indent="0">
              <a:buNone/>
            </a:pPr>
            <a:r>
              <a:rPr lang="en-US" dirty="0"/>
              <a:t>Then see surface protein is involved in invasion, b/c of the protease. </a:t>
            </a:r>
          </a:p>
          <a:p>
            <a:pPr marL="0" indent="0">
              <a:buNone/>
            </a:pPr>
            <a:endParaRPr lang="en-US" dirty="0"/>
          </a:p>
          <a:p>
            <a:pPr marL="0" indent="0">
              <a:buNone/>
            </a:pPr>
            <a:r>
              <a:rPr lang="en-US" dirty="0"/>
              <a:t>Only show one experiment where controls work. RBC see invasion, but media see no invasion. </a:t>
            </a:r>
          </a:p>
        </p:txBody>
      </p:sp>
      <p:sp>
        <p:nvSpPr>
          <p:cNvPr id="4" name="Slide Number Placeholder 3"/>
          <p:cNvSpPr>
            <a:spLocks noGrp="1"/>
          </p:cNvSpPr>
          <p:nvPr>
            <p:ph type="sldNum" sz="quarter" idx="5"/>
          </p:nvPr>
        </p:nvSpPr>
        <p:spPr/>
        <p:txBody>
          <a:bodyPr/>
          <a:lstStyle/>
          <a:p>
            <a:fld id="{5D81F1E7-4EFD-4BFF-B438-FCD52FD36B17}" type="slidenum">
              <a:rPr lang="en-US" smtClean="0"/>
              <a:t>8</a:t>
            </a:fld>
            <a:endParaRPr lang="en-US"/>
          </a:p>
        </p:txBody>
      </p:sp>
    </p:spTree>
    <p:extLst>
      <p:ext uri="{BB962C8B-B14F-4D97-AF65-F5344CB8AC3E}">
        <p14:creationId xmlns:p14="http://schemas.microsoft.com/office/powerpoint/2010/main" val="406838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Found old paper suggesting differences in band 3in cow and human. Focus on Band 3. Compared amino acid sequence here, humans, sheep, chicken, bovine. </a:t>
            </a:r>
          </a:p>
          <a:p>
            <a:endParaRPr lang="en-US"/>
          </a:p>
          <a:p>
            <a:endParaRPr lang="en-US"/>
          </a:p>
          <a:p>
            <a:r>
              <a:rPr lang="en-US"/>
              <a:t>Google: Glycosylation of bovine vs human band 3. this is what the paper suggests. </a:t>
            </a:r>
          </a:p>
          <a:p>
            <a:endParaRPr lang="en-US"/>
          </a:p>
          <a:p>
            <a:r>
              <a:rPr lang="en-US"/>
              <a:t>Include snake venom data too. </a:t>
            </a:r>
          </a:p>
        </p:txBody>
      </p:sp>
      <p:sp>
        <p:nvSpPr>
          <p:cNvPr id="4" name="Slide Number Placeholder 3"/>
          <p:cNvSpPr>
            <a:spLocks noGrp="1"/>
          </p:cNvSpPr>
          <p:nvPr>
            <p:ph type="sldNum" sz="quarter" idx="5"/>
          </p:nvPr>
        </p:nvSpPr>
        <p:spPr/>
        <p:txBody>
          <a:bodyPr/>
          <a:lstStyle/>
          <a:p>
            <a:fld id="{40B3AF7D-76BB-4C63-A430-125CC1648CDE}" type="slidenum">
              <a:rPr lang="en-US" smtClean="0"/>
              <a:t>9</a:t>
            </a:fld>
            <a:endParaRPr lang="en-US"/>
          </a:p>
        </p:txBody>
      </p:sp>
    </p:spTree>
    <p:extLst>
      <p:ext uri="{BB962C8B-B14F-4D97-AF65-F5344CB8AC3E}">
        <p14:creationId xmlns:p14="http://schemas.microsoft.com/office/powerpoint/2010/main" val="169095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3/6/2021</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702156"/>
            <a:ext cx="11029616" cy="1188720"/>
          </a:xfrm>
        </p:spPr>
        <p:txBody>
          <a:bodyPr/>
          <a:lstStyle>
            <a:lvl1pPr>
              <a:defRPr cap="none">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sz="2000">
                <a:latin typeface="Georgia" panose="02040502050405020303" pitchFamily="18" charset="0"/>
              </a:defRPr>
            </a:lvl1pPr>
            <a:lvl2pPr>
              <a:defRPr sz="1800">
                <a:latin typeface="Georgia" panose="02040502050405020303" pitchFamily="18" charset="0"/>
              </a:defRPr>
            </a:lvl2pPr>
            <a:lvl3pPr>
              <a:defRPr sz="16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3/6/2021</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3/6/2021</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lvl1pPr>
              <a:defRPr>
                <a:latin typeface="Georgia" panose="02040502050405020303" pitchFamily="18" charset="0"/>
              </a:defRPr>
            </a:lvl1p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sz="2000">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sz="2000">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lvl1pPr>
              <a:defRPr>
                <a:latin typeface="Georgia" panose="02040502050405020303" pitchFamily="18" charset="0"/>
              </a:defRPr>
            </a:lvl1p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lvl1pPr>
              <a:defRPr>
                <a:latin typeface="Georgia" panose="020405020504050203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3/6/2021</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3/6/2021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3/6/2021</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3">
            <a:extLst>
              <a:ext uri="{28A0092B-C50C-407E-A947-70E740481C1C}">
                <a14:useLocalDpi xmlns:a14="http://schemas.microsoft.com/office/drawing/2010/main" val="0"/>
              </a:ext>
            </a:extLst>
          </a:blip>
          <a:srcRect t="16477" r="9091" b="17753"/>
          <a:stretch/>
        </p:blipFill>
        <p:spPr>
          <a:xfrm>
            <a:off x="20" y="0"/>
            <a:ext cx="12191980" cy="6857988"/>
          </a:xfrm>
          <a:prstGeom prst="rect">
            <a:avLst/>
          </a:prstGeom>
        </p:spPr>
      </p:pic>
      <p:sp>
        <p:nvSpPr>
          <p:cNvPr id="56" name="Rectangle 55">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126" y="1005831"/>
            <a:ext cx="4320227" cy="2808512"/>
          </a:xfrm>
        </p:spPr>
        <p:txBody>
          <a:bodyPr>
            <a:normAutofit/>
          </a:bodyPr>
          <a:lstStyle/>
          <a:p>
            <a:pPr marL="0" marR="0">
              <a:lnSpc>
                <a:spcPct val="90000"/>
              </a:lnSpc>
              <a:spcBef>
                <a:spcPts val="1200"/>
              </a:spcBef>
              <a:spcAft>
                <a:spcPts val="1200"/>
              </a:spcAft>
            </a:pPr>
            <a:r>
              <a:rPr lang="en-US" sz="2400" b="1" dirty="0">
                <a:solidFill>
                  <a:srgbClr val="FFFFFF"/>
                </a:solidFill>
                <a:effectLst/>
                <a:ea typeface="Arial" panose="020B0604020202020204" pitchFamily="34" charset="0"/>
              </a:rPr>
              <a:t>Insight into </a:t>
            </a:r>
            <a:r>
              <a:rPr lang="en-US" sz="2400" b="1" i="1" dirty="0" err="1">
                <a:solidFill>
                  <a:srgbClr val="FFFFFF"/>
                </a:solidFill>
                <a:effectLst/>
                <a:ea typeface="Arial" panose="020B0604020202020204" pitchFamily="34" charset="0"/>
              </a:rPr>
              <a:t>Francisella</a:t>
            </a:r>
            <a:r>
              <a:rPr lang="en-US" sz="2400" b="1" i="1" dirty="0">
                <a:solidFill>
                  <a:srgbClr val="FFFFFF"/>
                </a:solidFill>
                <a:effectLst/>
                <a:ea typeface="Arial" panose="020B0604020202020204" pitchFamily="34" charset="0"/>
              </a:rPr>
              <a:t> tularensis</a:t>
            </a:r>
            <a:r>
              <a:rPr lang="en-US" sz="2400" b="1" dirty="0">
                <a:solidFill>
                  <a:srgbClr val="FFFFFF"/>
                </a:solidFill>
                <a:effectLst/>
                <a:ea typeface="Arial" panose="020B0604020202020204" pitchFamily="34" charset="0"/>
              </a:rPr>
              <a:t>-erythrocyte interactions</a:t>
            </a:r>
            <a:br>
              <a:rPr lang="en-US" sz="1900" dirty="0">
                <a:solidFill>
                  <a:srgbClr val="FFFFFF"/>
                </a:solidFill>
                <a:effectLst/>
                <a:ea typeface="Arial" panose="020B0604020202020204" pitchFamily="34" charset="0"/>
              </a:rPr>
            </a:br>
            <a:br>
              <a:rPr lang="en-US" sz="1900" dirty="0">
                <a:solidFill>
                  <a:srgbClr val="FFFFFF"/>
                </a:solidFill>
                <a:effectLst/>
                <a:latin typeface="Arial" panose="020B0604020202020204" pitchFamily="34" charset="0"/>
                <a:ea typeface="Arial" panose="020B0604020202020204" pitchFamily="34" charset="0"/>
              </a:rPr>
            </a:br>
            <a:br>
              <a:rPr lang="en-US" sz="1900" dirty="0">
                <a:solidFill>
                  <a:srgbClr val="FFFFFF"/>
                </a:solidFill>
                <a:effectLst/>
                <a:latin typeface="Arial" panose="020B0604020202020204" pitchFamily="34" charset="0"/>
                <a:ea typeface="Arial" panose="020B0604020202020204" pitchFamily="34" charset="0"/>
              </a:rPr>
            </a:br>
            <a:br>
              <a:rPr lang="en-US" sz="1900" dirty="0">
                <a:solidFill>
                  <a:srgbClr val="FFFFFF"/>
                </a:solidFill>
                <a:effectLst/>
                <a:ea typeface="Arial" panose="020B0604020202020204" pitchFamily="34" charset="0"/>
              </a:rPr>
            </a:br>
            <a:r>
              <a:rPr lang="en-US" sz="1900" dirty="0">
                <a:solidFill>
                  <a:srgbClr val="FFFFFF"/>
                </a:solidFill>
                <a:effectLst/>
                <a:ea typeface="Arial" panose="020B0604020202020204" pitchFamily="34" charset="0"/>
              </a:rPr>
              <a:t>Department of Biological Sciences, West Liberty University, West Liberty, WV, 26074</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58877" y="5025926"/>
            <a:ext cx="4320228" cy="1065567"/>
          </a:xfrm>
        </p:spPr>
        <p:txBody>
          <a:bodyPr>
            <a:normAutofit/>
          </a:bodyPr>
          <a:lstStyle/>
          <a:p>
            <a:r>
              <a:rPr lang="en-US" sz="1800" b="1">
                <a:solidFill>
                  <a:schemeClr val="accent1">
                    <a:lumMod val="20000"/>
                    <a:lumOff val="80000"/>
                    <a:alpha val="75000"/>
                  </a:schemeClr>
                </a:solidFill>
              </a:rPr>
              <a:t>Luke D’Cunha, Stuart Cantlay &amp; Joseph </a:t>
            </a:r>
            <a:r>
              <a:rPr lang="en-US" sz="1800" b="1" err="1">
                <a:solidFill>
                  <a:schemeClr val="accent1">
                    <a:lumMod val="20000"/>
                    <a:lumOff val="80000"/>
                    <a:alpha val="75000"/>
                  </a:schemeClr>
                </a:solidFill>
              </a:rPr>
              <a:t>Horzempa</a:t>
            </a:r>
            <a:endParaRPr lang="en-US" sz="1800" b="1">
              <a:solidFill>
                <a:schemeClr val="accent1">
                  <a:lumMod val="20000"/>
                  <a:lumOff val="80000"/>
                  <a:alpha val="75000"/>
                </a:schemeClr>
              </a:solidFill>
            </a:endParaRPr>
          </a:p>
        </p:txBody>
      </p:sp>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892E-7875-4633-8E99-171FE06D7FFE}"/>
              </a:ext>
            </a:extLst>
          </p:cNvPr>
          <p:cNvSpPr>
            <a:spLocks noGrp="1"/>
          </p:cNvSpPr>
          <p:nvPr>
            <p:ph type="title"/>
          </p:nvPr>
        </p:nvSpPr>
        <p:spPr>
          <a:xfrm>
            <a:off x="512995" y="145878"/>
            <a:ext cx="11029616" cy="1188720"/>
          </a:xfrm>
        </p:spPr>
        <p:txBody>
          <a:bodyPr/>
          <a:lstStyle/>
          <a:p>
            <a:r>
              <a:rPr lang="en-US" dirty="0">
                <a:solidFill>
                  <a:srgbClr val="FF3300"/>
                </a:solidFill>
              </a:rPr>
              <a:t>Band 3</a:t>
            </a:r>
            <a:r>
              <a:rPr lang="en-US" dirty="0"/>
              <a:t> is the focus of our study</a:t>
            </a:r>
          </a:p>
        </p:txBody>
      </p:sp>
      <p:pic>
        <p:nvPicPr>
          <p:cNvPr id="5" name="Content Placeholder 4">
            <a:extLst>
              <a:ext uri="{FF2B5EF4-FFF2-40B4-BE49-F238E27FC236}">
                <a16:creationId xmlns:a16="http://schemas.microsoft.com/office/drawing/2014/main" id="{8B52A0A3-76CF-4585-8592-949329CD9942}"/>
              </a:ext>
            </a:extLst>
          </p:cNvPr>
          <p:cNvPicPr>
            <a:picLocks noGrp="1" noChangeAspect="1"/>
          </p:cNvPicPr>
          <p:nvPr>
            <p:ph idx="1"/>
          </p:nvPr>
        </p:nvPicPr>
        <p:blipFill>
          <a:blip r:embed="rId3"/>
          <a:stretch>
            <a:fillRect/>
          </a:stretch>
        </p:blipFill>
        <p:spPr>
          <a:xfrm>
            <a:off x="1271542" y="1480653"/>
            <a:ext cx="9360400" cy="4784786"/>
          </a:xfrm>
        </p:spPr>
      </p:pic>
      <p:sp>
        <p:nvSpPr>
          <p:cNvPr id="10" name="Oval 9">
            <a:extLst>
              <a:ext uri="{FF2B5EF4-FFF2-40B4-BE49-F238E27FC236}">
                <a16:creationId xmlns:a16="http://schemas.microsoft.com/office/drawing/2014/main" id="{816A6E47-0D30-412E-8979-1CAD4DE6B355}"/>
              </a:ext>
            </a:extLst>
          </p:cNvPr>
          <p:cNvSpPr/>
          <p:nvPr/>
        </p:nvSpPr>
        <p:spPr>
          <a:xfrm>
            <a:off x="1487270" y="3150268"/>
            <a:ext cx="2334127" cy="854242"/>
          </a:xfrm>
          <a:prstGeom prst="ellipse">
            <a:avLst/>
          </a:prstGeom>
          <a:solidFill>
            <a:srgbClr val="45AE22">
              <a:alpha val="36078"/>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263456B-9458-4341-833C-7EEFFD2139F6}"/>
              </a:ext>
            </a:extLst>
          </p:cNvPr>
          <p:cNvSpPr/>
          <p:nvPr/>
        </p:nvSpPr>
        <p:spPr>
          <a:xfrm>
            <a:off x="5594049" y="3150268"/>
            <a:ext cx="2334127" cy="854242"/>
          </a:xfrm>
          <a:prstGeom prst="ellipse">
            <a:avLst/>
          </a:prstGeom>
          <a:solidFill>
            <a:srgbClr val="45AE22">
              <a:alpha val="36078"/>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566E5D-844D-4694-9881-4601184048F5}"/>
              </a:ext>
            </a:extLst>
          </p:cNvPr>
          <p:cNvSpPr txBox="1"/>
          <p:nvPr/>
        </p:nvSpPr>
        <p:spPr>
          <a:xfrm>
            <a:off x="1834452" y="6180661"/>
            <a:ext cx="6093724" cy="461665"/>
          </a:xfrm>
          <a:prstGeom prst="rect">
            <a:avLst/>
          </a:prstGeom>
          <a:noFill/>
        </p:spPr>
        <p:txBody>
          <a:bodyPr wrap="square">
            <a:spAutoFit/>
          </a:bodyPr>
          <a:lstStyle/>
          <a:p>
            <a:r>
              <a:rPr lang="en-US" sz="2400" i="1" dirty="0">
                <a:highlight>
                  <a:srgbClr val="FFFF00"/>
                </a:highlight>
                <a:latin typeface="Georgia" panose="02040502050405020303" pitchFamily="18" charset="0"/>
              </a:rPr>
              <a:t>How do we study if Band 3 is involved?</a:t>
            </a:r>
          </a:p>
        </p:txBody>
      </p:sp>
    </p:spTree>
    <p:extLst>
      <p:ext uri="{BB962C8B-B14F-4D97-AF65-F5344CB8AC3E}">
        <p14:creationId xmlns:p14="http://schemas.microsoft.com/office/powerpoint/2010/main" val="70102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1E27F2-7AD9-4836-BF9C-C80E04D6FEE1}"/>
              </a:ext>
            </a:extLst>
          </p:cNvPr>
          <p:cNvPicPr>
            <a:picLocks noChangeAspect="1"/>
          </p:cNvPicPr>
          <p:nvPr/>
        </p:nvPicPr>
        <p:blipFill rotWithShape="1">
          <a:blip r:embed="rId3"/>
          <a:srcRect r="4224"/>
          <a:stretch/>
        </p:blipFill>
        <p:spPr>
          <a:xfrm>
            <a:off x="5517896" y="967902"/>
            <a:ext cx="6671655" cy="5764539"/>
          </a:xfrm>
          <a:prstGeom prst="rect">
            <a:avLst/>
          </a:prstGeom>
        </p:spPr>
      </p:pic>
      <p:sp>
        <p:nvSpPr>
          <p:cNvPr id="2" name="Title 1">
            <a:extLst>
              <a:ext uri="{FF2B5EF4-FFF2-40B4-BE49-F238E27FC236}">
                <a16:creationId xmlns:a16="http://schemas.microsoft.com/office/drawing/2014/main" id="{1A6FAEFB-AF7C-4077-AA52-08B4941AC303}"/>
              </a:ext>
            </a:extLst>
          </p:cNvPr>
          <p:cNvSpPr>
            <a:spLocks noGrp="1"/>
          </p:cNvSpPr>
          <p:nvPr>
            <p:ph type="title"/>
          </p:nvPr>
        </p:nvSpPr>
        <p:spPr>
          <a:xfrm>
            <a:off x="374395" y="125559"/>
            <a:ext cx="11029616" cy="1188720"/>
          </a:xfrm>
        </p:spPr>
        <p:txBody>
          <a:bodyPr/>
          <a:lstStyle/>
          <a:p>
            <a:r>
              <a:rPr lang="en-US"/>
              <a:t>Does blocking </a:t>
            </a:r>
            <a:r>
              <a:rPr lang="en-US">
                <a:solidFill>
                  <a:srgbClr val="FF0000"/>
                </a:solidFill>
              </a:rPr>
              <a:t>Band 3</a:t>
            </a:r>
            <a:r>
              <a:rPr lang="en-US"/>
              <a:t> prevent invasion?</a:t>
            </a:r>
          </a:p>
        </p:txBody>
      </p:sp>
      <p:pic>
        <p:nvPicPr>
          <p:cNvPr id="4" name="Content Placeholder 3">
            <a:extLst>
              <a:ext uri="{FF2B5EF4-FFF2-40B4-BE49-F238E27FC236}">
                <a16:creationId xmlns:a16="http://schemas.microsoft.com/office/drawing/2014/main" id="{00E08208-26FC-4D0F-909E-7E8337FE59AA}"/>
              </a:ext>
            </a:extLst>
          </p:cNvPr>
          <p:cNvPicPr>
            <a:picLocks noGrp="1" noChangeAspect="1"/>
          </p:cNvPicPr>
          <p:nvPr>
            <p:ph idx="1"/>
          </p:nvPr>
        </p:nvPicPr>
        <p:blipFill>
          <a:blip r:embed="rId4"/>
          <a:stretch>
            <a:fillRect/>
          </a:stretch>
        </p:blipFill>
        <p:spPr>
          <a:xfrm>
            <a:off x="209246" y="1893002"/>
            <a:ext cx="5886754" cy="4260715"/>
          </a:xfrm>
          <a:prstGeom prst="rect">
            <a:avLst/>
          </a:prstGeom>
        </p:spPr>
      </p:pic>
      <p:sp>
        <p:nvSpPr>
          <p:cNvPr id="3" name="Oval 2">
            <a:extLst>
              <a:ext uri="{FF2B5EF4-FFF2-40B4-BE49-F238E27FC236}">
                <a16:creationId xmlns:a16="http://schemas.microsoft.com/office/drawing/2014/main" id="{9CD116D4-09B2-49C2-821A-BEA15DA83908}"/>
              </a:ext>
            </a:extLst>
          </p:cNvPr>
          <p:cNvSpPr/>
          <p:nvPr/>
        </p:nvSpPr>
        <p:spPr>
          <a:xfrm>
            <a:off x="9485194" y="2920621"/>
            <a:ext cx="1754307" cy="69603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7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FF65-12FD-4557-B4EB-1CBB23E66064}"/>
              </a:ext>
            </a:extLst>
          </p:cNvPr>
          <p:cNvSpPr>
            <a:spLocks noGrp="1"/>
          </p:cNvSpPr>
          <p:nvPr>
            <p:ph type="title"/>
          </p:nvPr>
        </p:nvSpPr>
        <p:spPr>
          <a:xfrm>
            <a:off x="581192" y="525646"/>
            <a:ext cx="11029616" cy="886012"/>
          </a:xfrm>
        </p:spPr>
        <p:txBody>
          <a:bodyPr>
            <a:normAutofit/>
          </a:bodyPr>
          <a:lstStyle/>
          <a:p>
            <a:r>
              <a:rPr lang="en-US" dirty="0"/>
              <a:t>Blocking</a:t>
            </a:r>
            <a:r>
              <a:rPr lang="en-US" i="1" dirty="0"/>
              <a:t> </a:t>
            </a:r>
            <a:r>
              <a:rPr lang="en-US" dirty="0">
                <a:solidFill>
                  <a:srgbClr val="FF0000"/>
                </a:solidFill>
              </a:rPr>
              <a:t>Band 3</a:t>
            </a:r>
            <a:r>
              <a:rPr lang="en-US" dirty="0"/>
              <a:t> appears to inhibit invasion: </a:t>
            </a:r>
            <a:r>
              <a:rPr lang="en-US" dirty="0">
                <a:solidFill>
                  <a:srgbClr val="00B050"/>
                </a:solidFill>
              </a:rPr>
              <a:t>Preliminary results</a:t>
            </a:r>
          </a:p>
        </p:txBody>
      </p:sp>
      <p:pic>
        <p:nvPicPr>
          <p:cNvPr id="5" name="Picture 4">
            <a:extLst>
              <a:ext uri="{FF2B5EF4-FFF2-40B4-BE49-F238E27FC236}">
                <a16:creationId xmlns:a16="http://schemas.microsoft.com/office/drawing/2014/main" id="{D6D361B2-981A-4E5C-B06C-2558E0571507}"/>
              </a:ext>
            </a:extLst>
          </p:cNvPr>
          <p:cNvPicPr>
            <a:picLocks noChangeAspect="1"/>
          </p:cNvPicPr>
          <p:nvPr/>
        </p:nvPicPr>
        <p:blipFill>
          <a:blip r:embed="rId3"/>
          <a:stretch>
            <a:fillRect/>
          </a:stretch>
        </p:blipFill>
        <p:spPr>
          <a:xfrm>
            <a:off x="1479431" y="1774676"/>
            <a:ext cx="8633317" cy="5083324"/>
          </a:xfrm>
          <a:prstGeom prst="rect">
            <a:avLst/>
          </a:prstGeom>
        </p:spPr>
      </p:pic>
      <p:sp>
        <p:nvSpPr>
          <p:cNvPr id="3" name="TextBox 2">
            <a:extLst>
              <a:ext uri="{FF2B5EF4-FFF2-40B4-BE49-F238E27FC236}">
                <a16:creationId xmlns:a16="http://schemas.microsoft.com/office/drawing/2014/main" id="{B46E34AA-C929-4389-BB6A-6161DF5E2EAB}"/>
              </a:ext>
            </a:extLst>
          </p:cNvPr>
          <p:cNvSpPr txBox="1"/>
          <p:nvPr/>
        </p:nvSpPr>
        <p:spPr>
          <a:xfrm>
            <a:off x="10112748" y="1774676"/>
            <a:ext cx="2026517" cy="1323439"/>
          </a:xfrm>
          <a:prstGeom prst="rect">
            <a:avLst/>
          </a:prstGeom>
          <a:noFill/>
        </p:spPr>
        <p:txBody>
          <a:bodyPr wrap="none" rtlCol="0">
            <a:spAutoFit/>
          </a:bodyPr>
          <a:lstStyle/>
          <a:p>
            <a:r>
              <a:rPr lang="en-US" sz="2000" dirty="0">
                <a:highlight>
                  <a:srgbClr val="FFFF00"/>
                </a:highlight>
                <a:latin typeface="Georgia" panose="02040502050405020303" pitchFamily="18" charset="0"/>
              </a:rPr>
              <a:t>Human RBCs</a:t>
            </a:r>
          </a:p>
          <a:p>
            <a:endParaRPr lang="en-US" sz="2000" dirty="0">
              <a:latin typeface="Georgia" panose="02040502050405020303" pitchFamily="18" charset="0"/>
            </a:endParaRPr>
          </a:p>
          <a:p>
            <a:r>
              <a:rPr lang="en-US" sz="2000" dirty="0">
                <a:latin typeface="Georgia" panose="02040502050405020303" pitchFamily="18" charset="0"/>
              </a:rPr>
              <a:t>Gentamicin </a:t>
            </a:r>
          </a:p>
          <a:p>
            <a:r>
              <a:rPr lang="en-US" sz="2000" dirty="0">
                <a:latin typeface="Georgia" panose="02040502050405020303" pitchFamily="18" charset="0"/>
              </a:rPr>
              <a:t>protection assay</a:t>
            </a:r>
          </a:p>
        </p:txBody>
      </p:sp>
    </p:spTree>
    <p:extLst>
      <p:ext uri="{BB962C8B-B14F-4D97-AF65-F5344CB8AC3E}">
        <p14:creationId xmlns:p14="http://schemas.microsoft.com/office/powerpoint/2010/main" val="359995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5A4301-65E4-40B1-83CA-D95234B36670}"/>
              </a:ext>
            </a:extLst>
          </p:cNvPr>
          <p:cNvSpPr>
            <a:spLocks noGrp="1"/>
          </p:cNvSpPr>
          <p:nvPr>
            <p:ph type="title"/>
          </p:nvPr>
        </p:nvSpPr>
        <p:spPr>
          <a:xfrm>
            <a:off x="609906" y="702155"/>
            <a:ext cx="3942639" cy="1638709"/>
          </a:xfrm>
        </p:spPr>
        <p:txBody>
          <a:bodyPr>
            <a:normAutofit/>
          </a:bodyPr>
          <a:lstStyle/>
          <a:p>
            <a:pPr>
              <a:lnSpc>
                <a:spcPct val="90000"/>
              </a:lnSpc>
            </a:pPr>
            <a:r>
              <a:rPr lang="en-US"/>
              <a:t>Does </a:t>
            </a:r>
            <a:r>
              <a:rPr lang="en-US" i="1"/>
              <a:t>F. tularensis </a:t>
            </a:r>
            <a:r>
              <a:rPr lang="en-US"/>
              <a:t>form distinctive aggregations on RBCs?</a:t>
            </a: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A19111-C0EC-41CA-8512-48DA2250AA3C}"/>
              </a:ext>
            </a:extLst>
          </p:cNvPr>
          <p:cNvSpPr>
            <a:spLocks noGrp="1"/>
          </p:cNvSpPr>
          <p:nvPr>
            <p:ph idx="1"/>
          </p:nvPr>
        </p:nvSpPr>
        <p:spPr>
          <a:xfrm>
            <a:off x="609906" y="2340864"/>
            <a:ext cx="3942639" cy="4059936"/>
          </a:xfrm>
        </p:spPr>
        <p:txBody>
          <a:bodyPr>
            <a:normAutofit/>
          </a:bodyPr>
          <a:lstStyle/>
          <a:p>
            <a:r>
              <a:rPr lang="en-US" sz="2400" dirty="0"/>
              <a:t>Observed possible </a:t>
            </a:r>
            <a:r>
              <a:rPr lang="en-US" sz="2400" b="1" dirty="0">
                <a:solidFill>
                  <a:srgbClr val="0070C0"/>
                </a:solidFill>
              </a:rPr>
              <a:t>unique bacterial aggregations </a:t>
            </a:r>
            <a:r>
              <a:rPr lang="en-US" sz="2400" dirty="0"/>
              <a:t>in fluorescent microscopy imaging. </a:t>
            </a:r>
          </a:p>
          <a:p>
            <a:r>
              <a:rPr lang="en-US" sz="2400" i="1" dirty="0">
                <a:solidFill>
                  <a:srgbClr val="FF0000"/>
                </a:solidFill>
              </a:rPr>
              <a:t>Random or active?</a:t>
            </a:r>
          </a:p>
        </p:txBody>
      </p:sp>
      <p:pic>
        <p:nvPicPr>
          <p:cNvPr id="5" name="Picture 4">
            <a:extLst>
              <a:ext uri="{FF2B5EF4-FFF2-40B4-BE49-F238E27FC236}">
                <a16:creationId xmlns:a16="http://schemas.microsoft.com/office/drawing/2014/main" id="{32285F62-ACE6-4E6C-BB5C-9377881EA829}"/>
              </a:ext>
            </a:extLst>
          </p:cNvPr>
          <p:cNvPicPr>
            <a:picLocks noChangeAspect="1"/>
          </p:cNvPicPr>
          <p:nvPr/>
        </p:nvPicPr>
        <p:blipFill>
          <a:blip r:embed="rId3"/>
          <a:stretch>
            <a:fillRect/>
          </a:stretch>
        </p:blipFill>
        <p:spPr>
          <a:xfrm>
            <a:off x="5385335" y="702156"/>
            <a:ext cx="5273194" cy="5273194"/>
          </a:xfrm>
          <a:prstGeom prst="rect">
            <a:avLst/>
          </a:prstGeom>
        </p:spPr>
      </p:pic>
      <p:sp>
        <p:nvSpPr>
          <p:cNvPr id="7" name="TextBox 6">
            <a:extLst>
              <a:ext uri="{FF2B5EF4-FFF2-40B4-BE49-F238E27FC236}">
                <a16:creationId xmlns:a16="http://schemas.microsoft.com/office/drawing/2014/main" id="{19CEF9A0-06E3-4387-91B4-5EFFF1AC5166}"/>
              </a:ext>
            </a:extLst>
          </p:cNvPr>
          <p:cNvSpPr txBox="1"/>
          <p:nvPr/>
        </p:nvSpPr>
        <p:spPr>
          <a:xfrm>
            <a:off x="7061733" y="6155844"/>
            <a:ext cx="1920398" cy="369332"/>
          </a:xfrm>
          <a:prstGeom prst="rect">
            <a:avLst/>
          </a:prstGeom>
          <a:noFill/>
        </p:spPr>
        <p:txBody>
          <a:bodyPr wrap="none" rtlCol="0">
            <a:spAutoFit/>
          </a:bodyPr>
          <a:lstStyle/>
          <a:p>
            <a:r>
              <a:rPr lang="en-US"/>
              <a:t>Schmitt et al, 2017</a:t>
            </a:r>
          </a:p>
        </p:txBody>
      </p:sp>
    </p:spTree>
    <p:extLst>
      <p:ext uri="{BB962C8B-B14F-4D97-AF65-F5344CB8AC3E}">
        <p14:creationId xmlns:p14="http://schemas.microsoft.com/office/powerpoint/2010/main" val="57176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9324-D912-4C9E-A770-BAA12F46CEB9}"/>
              </a:ext>
            </a:extLst>
          </p:cNvPr>
          <p:cNvSpPr>
            <a:spLocks noGrp="1"/>
          </p:cNvSpPr>
          <p:nvPr>
            <p:ph type="title"/>
          </p:nvPr>
        </p:nvSpPr>
        <p:spPr>
          <a:xfrm>
            <a:off x="409741" y="583896"/>
            <a:ext cx="11029616" cy="707886"/>
          </a:xfrm>
        </p:spPr>
        <p:txBody>
          <a:bodyPr/>
          <a:lstStyle/>
          <a:p>
            <a:r>
              <a:rPr lang="en-US" dirty="0"/>
              <a:t>Aggregation prevented in human RBCs treated with </a:t>
            </a:r>
            <a:r>
              <a:rPr lang="en-US" dirty="0">
                <a:solidFill>
                  <a:srgbClr val="00B0F0"/>
                </a:solidFill>
              </a:rPr>
              <a:t>Proteinase K</a:t>
            </a:r>
          </a:p>
        </p:txBody>
      </p:sp>
      <p:sp>
        <p:nvSpPr>
          <p:cNvPr id="7" name="TextBox 6">
            <a:extLst>
              <a:ext uri="{FF2B5EF4-FFF2-40B4-BE49-F238E27FC236}">
                <a16:creationId xmlns:a16="http://schemas.microsoft.com/office/drawing/2014/main" id="{2653782D-61A9-44D5-8DCB-C5BE61AFBC8F}"/>
              </a:ext>
            </a:extLst>
          </p:cNvPr>
          <p:cNvSpPr txBox="1"/>
          <p:nvPr/>
        </p:nvSpPr>
        <p:spPr>
          <a:xfrm>
            <a:off x="1197247" y="5229535"/>
            <a:ext cx="4107433" cy="400110"/>
          </a:xfrm>
          <a:prstGeom prst="rect">
            <a:avLst/>
          </a:prstGeom>
          <a:noFill/>
        </p:spPr>
        <p:txBody>
          <a:bodyPr wrap="square">
            <a:spAutoFit/>
          </a:bodyPr>
          <a:lstStyle/>
          <a:p>
            <a:r>
              <a:rPr lang="en-US" sz="2000" i="1" dirty="0">
                <a:solidFill>
                  <a:srgbClr val="FF0000"/>
                </a:solidFill>
                <a:latin typeface="Georgia" panose="02040502050405020303" pitchFamily="18" charset="0"/>
              </a:rPr>
              <a:t>F. tularensis </a:t>
            </a:r>
            <a:r>
              <a:rPr lang="en-US" sz="2000" dirty="0">
                <a:solidFill>
                  <a:srgbClr val="FF0000"/>
                </a:solidFill>
                <a:latin typeface="Georgia" panose="02040502050405020303" pitchFamily="18" charset="0"/>
              </a:rPr>
              <a:t>in </a:t>
            </a:r>
            <a:r>
              <a:rPr lang="en-US" sz="2000" b="1" dirty="0">
                <a:solidFill>
                  <a:srgbClr val="FF0000"/>
                </a:solidFill>
                <a:latin typeface="Georgia" panose="02040502050405020303" pitchFamily="18" charset="0"/>
              </a:rPr>
              <a:t>untreated RBCs</a:t>
            </a:r>
          </a:p>
        </p:txBody>
      </p:sp>
      <p:sp>
        <p:nvSpPr>
          <p:cNvPr id="9" name="TextBox 8">
            <a:extLst>
              <a:ext uri="{FF2B5EF4-FFF2-40B4-BE49-F238E27FC236}">
                <a16:creationId xmlns:a16="http://schemas.microsoft.com/office/drawing/2014/main" id="{16ECAA23-6B2D-49AF-8048-A8A740C70DBF}"/>
              </a:ext>
            </a:extLst>
          </p:cNvPr>
          <p:cNvSpPr txBox="1"/>
          <p:nvPr/>
        </p:nvSpPr>
        <p:spPr>
          <a:xfrm>
            <a:off x="6807020" y="5275702"/>
            <a:ext cx="4107433" cy="707886"/>
          </a:xfrm>
          <a:prstGeom prst="rect">
            <a:avLst/>
          </a:prstGeom>
          <a:noFill/>
        </p:spPr>
        <p:txBody>
          <a:bodyPr wrap="square">
            <a:spAutoFit/>
          </a:bodyPr>
          <a:lstStyle/>
          <a:p>
            <a:r>
              <a:rPr lang="en-US" sz="2000" i="1" dirty="0">
                <a:solidFill>
                  <a:srgbClr val="FF0000"/>
                </a:solidFill>
                <a:latin typeface="Georgia" panose="02040502050405020303" pitchFamily="18" charset="0"/>
              </a:rPr>
              <a:t>F. tularensis </a:t>
            </a:r>
            <a:r>
              <a:rPr lang="en-US" sz="2000" dirty="0">
                <a:solidFill>
                  <a:srgbClr val="FF0000"/>
                </a:solidFill>
                <a:latin typeface="Georgia" panose="02040502050405020303" pitchFamily="18" charset="0"/>
              </a:rPr>
              <a:t>in </a:t>
            </a:r>
            <a:r>
              <a:rPr lang="en-US" sz="2000" b="1" dirty="0">
                <a:solidFill>
                  <a:srgbClr val="FF0000"/>
                </a:solidFill>
                <a:latin typeface="Georgia" panose="02040502050405020303" pitchFamily="18" charset="0"/>
              </a:rPr>
              <a:t>RBCs treated with Proteinase K</a:t>
            </a:r>
          </a:p>
        </p:txBody>
      </p:sp>
      <p:pic>
        <p:nvPicPr>
          <p:cNvPr id="10" name="Content Placeholder 9">
            <a:extLst>
              <a:ext uri="{FF2B5EF4-FFF2-40B4-BE49-F238E27FC236}">
                <a16:creationId xmlns:a16="http://schemas.microsoft.com/office/drawing/2014/main" id="{ECB9339A-72D1-467B-B4D2-C87C90CEBF04}"/>
              </a:ext>
            </a:extLst>
          </p:cNvPr>
          <p:cNvPicPr>
            <a:picLocks noGrp="1" noChangeAspect="1"/>
          </p:cNvPicPr>
          <p:nvPr>
            <p:ph idx="1"/>
          </p:nvPr>
        </p:nvPicPr>
        <p:blipFill>
          <a:blip r:embed="rId3"/>
          <a:stretch>
            <a:fillRect/>
          </a:stretch>
        </p:blipFill>
        <p:spPr>
          <a:xfrm>
            <a:off x="1436553" y="1456659"/>
            <a:ext cx="3628822" cy="3633787"/>
          </a:xfrm>
          <a:prstGeom prst="rect">
            <a:avLst/>
          </a:prstGeom>
          <a:ln w="101600">
            <a:noFill/>
          </a:ln>
        </p:spPr>
      </p:pic>
      <p:pic>
        <p:nvPicPr>
          <p:cNvPr id="11" name="Picture 10">
            <a:extLst>
              <a:ext uri="{FF2B5EF4-FFF2-40B4-BE49-F238E27FC236}">
                <a16:creationId xmlns:a16="http://schemas.microsoft.com/office/drawing/2014/main" id="{8303C4F9-8F97-4DF6-BEA0-ED043AD8F7AE}"/>
              </a:ext>
            </a:extLst>
          </p:cNvPr>
          <p:cNvPicPr>
            <a:picLocks noChangeAspect="1"/>
          </p:cNvPicPr>
          <p:nvPr/>
        </p:nvPicPr>
        <p:blipFill>
          <a:blip r:embed="rId4"/>
          <a:stretch>
            <a:fillRect/>
          </a:stretch>
        </p:blipFill>
        <p:spPr>
          <a:xfrm>
            <a:off x="6807020" y="1456659"/>
            <a:ext cx="3633787" cy="3633787"/>
          </a:xfrm>
          <a:prstGeom prst="rect">
            <a:avLst/>
          </a:prstGeom>
          <a:noFill/>
          <a:ln w="101600">
            <a:noFill/>
          </a:ln>
        </p:spPr>
      </p:pic>
      <p:sp>
        <p:nvSpPr>
          <p:cNvPr id="8" name="TextBox 7">
            <a:extLst>
              <a:ext uri="{FF2B5EF4-FFF2-40B4-BE49-F238E27FC236}">
                <a16:creationId xmlns:a16="http://schemas.microsoft.com/office/drawing/2014/main" id="{A86D9388-3A7B-4853-81C3-18C9885A3E67}"/>
              </a:ext>
            </a:extLst>
          </p:cNvPr>
          <p:cNvSpPr txBox="1"/>
          <p:nvPr/>
        </p:nvSpPr>
        <p:spPr>
          <a:xfrm>
            <a:off x="409741" y="6241336"/>
            <a:ext cx="8584133" cy="461665"/>
          </a:xfrm>
          <a:prstGeom prst="rect">
            <a:avLst/>
          </a:prstGeom>
          <a:noFill/>
        </p:spPr>
        <p:txBody>
          <a:bodyPr wrap="square">
            <a:spAutoFit/>
          </a:bodyPr>
          <a:lstStyle/>
          <a:p>
            <a:r>
              <a:rPr lang="en-US" sz="2400" i="1" dirty="0">
                <a:highlight>
                  <a:srgbClr val="FFFF00"/>
                </a:highlight>
                <a:latin typeface="Georgia" panose="02040502050405020303" pitchFamily="18" charset="0"/>
              </a:rPr>
              <a:t>Suggests RBC surface protein(s) contributes to aggregation</a:t>
            </a:r>
          </a:p>
        </p:txBody>
      </p:sp>
    </p:spTree>
    <p:extLst>
      <p:ext uri="{BB962C8B-B14F-4D97-AF65-F5344CB8AC3E}">
        <p14:creationId xmlns:p14="http://schemas.microsoft.com/office/powerpoint/2010/main" val="177013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D468-665F-4C0C-A4DE-3F92AF208BA7}"/>
              </a:ext>
            </a:extLst>
          </p:cNvPr>
          <p:cNvSpPr>
            <a:spLocks noGrp="1"/>
          </p:cNvSpPr>
          <p:nvPr>
            <p:ph type="title"/>
          </p:nvPr>
        </p:nvSpPr>
        <p:spPr>
          <a:xfrm>
            <a:off x="413241" y="131605"/>
            <a:ext cx="11029616" cy="1188720"/>
          </a:xfrm>
        </p:spPr>
        <p:txBody>
          <a:bodyPr/>
          <a:lstStyle/>
          <a:p>
            <a:r>
              <a:rPr lang="en-US" dirty="0">
                <a:solidFill>
                  <a:srgbClr val="00B0F0"/>
                </a:solidFill>
              </a:rPr>
              <a:t>Fixing</a:t>
            </a:r>
            <a:r>
              <a:rPr lang="en-US" dirty="0"/>
              <a:t> </a:t>
            </a:r>
            <a:r>
              <a:rPr lang="en-US" i="1" dirty="0"/>
              <a:t>F. tularensis </a:t>
            </a:r>
            <a:r>
              <a:rPr lang="en-US" dirty="0"/>
              <a:t>prevents aggregation in human RBCs</a:t>
            </a:r>
          </a:p>
        </p:txBody>
      </p:sp>
      <p:sp>
        <p:nvSpPr>
          <p:cNvPr id="9" name="TextBox 8">
            <a:extLst>
              <a:ext uri="{FF2B5EF4-FFF2-40B4-BE49-F238E27FC236}">
                <a16:creationId xmlns:a16="http://schemas.microsoft.com/office/drawing/2014/main" id="{059EAE07-C8C8-4B1A-BA62-9DCC8867B5EF}"/>
              </a:ext>
            </a:extLst>
          </p:cNvPr>
          <p:cNvSpPr txBox="1"/>
          <p:nvPr/>
        </p:nvSpPr>
        <p:spPr>
          <a:xfrm>
            <a:off x="1158483" y="5700180"/>
            <a:ext cx="3448180" cy="369332"/>
          </a:xfrm>
          <a:prstGeom prst="rect">
            <a:avLst/>
          </a:prstGeom>
          <a:noFill/>
        </p:spPr>
        <p:txBody>
          <a:bodyPr wrap="square">
            <a:spAutoFit/>
          </a:bodyPr>
          <a:lstStyle/>
          <a:p>
            <a:r>
              <a:rPr lang="en-US" b="1" dirty="0">
                <a:solidFill>
                  <a:srgbClr val="FF0000"/>
                </a:solidFill>
                <a:latin typeface="Georgia" panose="02040502050405020303" pitchFamily="18" charset="0"/>
              </a:rPr>
              <a:t>Untreated</a:t>
            </a:r>
            <a:r>
              <a:rPr lang="en-US" b="1" i="1" dirty="0">
                <a:solidFill>
                  <a:srgbClr val="FF0000"/>
                </a:solidFill>
                <a:latin typeface="Georgia" panose="02040502050405020303" pitchFamily="18" charset="0"/>
              </a:rPr>
              <a:t> </a:t>
            </a:r>
            <a:r>
              <a:rPr lang="en-US" i="1" dirty="0">
                <a:solidFill>
                  <a:srgbClr val="FF0000"/>
                </a:solidFill>
                <a:latin typeface="Georgia" panose="02040502050405020303" pitchFamily="18" charset="0"/>
              </a:rPr>
              <a:t>F. tularensis</a:t>
            </a:r>
            <a:endParaRPr lang="en-US" dirty="0">
              <a:latin typeface="Georgia" panose="02040502050405020303" pitchFamily="18" charset="0"/>
            </a:endParaRPr>
          </a:p>
        </p:txBody>
      </p:sp>
      <p:sp>
        <p:nvSpPr>
          <p:cNvPr id="12" name="TextBox 11">
            <a:extLst>
              <a:ext uri="{FF2B5EF4-FFF2-40B4-BE49-F238E27FC236}">
                <a16:creationId xmlns:a16="http://schemas.microsoft.com/office/drawing/2014/main" id="{C31900B0-38F5-460C-991C-E79BCCE320DD}"/>
              </a:ext>
            </a:extLst>
          </p:cNvPr>
          <p:cNvSpPr txBox="1"/>
          <p:nvPr/>
        </p:nvSpPr>
        <p:spPr>
          <a:xfrm>
            <a:off x="6832205" y="5700180"/>
            <a:ext cx="3448180" cy="369332"/>
          </a:xfrm>
          <a:prstGeom prst="rect">
            <a:avLst/>
          </a:prstGeom>
          <a:noFill/>
        </p:spPr>
        <p:txBody>
          <a:bodyPr wrap="square">
            <a:spAutoFit/>
          </a:bodyPr>
          <a:lstStyle/>
          <a:p>
            <a:r>
              <a:rPr lang="en-US" b="1" dirty="0">
                <a:solidFill>
                  <a:srgbClr val="FF0000"/>
                </a:solidFill>
                <a:latin typeface="Georgia" panose="02040502050405020303" pitchFamily="18" charset="0"/>
              </a:rPr>
              <a:t>Fixed </a:t>
            </a:r>
            <a:r>
              <a:rPr lang="en-US" i="1" dirty="0">
                <a:solidFill>
                  <a:srgbClr val="FF0000"/>
                </a:solidFill>
                <a:latin typeface="Georgia" panose="02040502050405020303" pitchFamily="18" charset="0"/>
              </a:rPr>
              <a:t>F. tularensis</a:t>
            </a:r>
            <a:endParaRPr lang="en-US" dirty="0">
              <a:solidFill>
                <a:srgbClr val="FF0000"/>
              </a:solidFill>
              <a:latin typeface="Georgia" panose="02040502050405020303" pitchFamily="18" charset="0"/>
            </a:endParaRPr>
          </a:p>
        </p:txBody>
      </p:sp>
      <p:pic>
        <p:nvPicPr>
          <p:cNvPr id="11" name="Content Placeholder 5">
            <a:extLst>
              <a:ext uri="{FF2B5EF4-FFF2-40B4-BE49-F238E27FC236}">
                <a16:creationId xmlns:a16="http://schemas.microsoft.com/office/drawing/2014/main" id="{52E47694-0D87-41F4-82D7-202F9CCFA2E9}"/>
              </a:ext>
            </a:extLst>
          </p:cNvPr>
          <p:cNvPicPr>
            <a:picLocks noGrp="1" noChangeAspect="1"/>
          </p:cNvPicPr>
          <p:nvPr>
            <p:ph idx="1"/>
          </p:nvPr>
        </p:nvPicPr>
        <p:blipFill>
          <a:blip r:embed="rId3"/>
          <a:stretch>
            <a:fillRect/>
          </a:stretch>
        </p:blipFill>
        <p:spPr>
          <a:xfrm>
            <a:off x="1158483" y="1903888"/>
            <a:ext cx="3140406" cy="3633787"/>
          </a:xfrm>
        </p:spPr>
      </p:pic>
      <p:pic>
        <p:nvPicPr>
          <p:cNvPr id="6" name="Picture 5">
            <a:extLst>
              <a:ext uri="{FF2B5EF4-FFF2-40B4-BE49-F238E27FC236}">
                <a16:creationId xmlns:a16="http://schemas.microsoft.com/office/drawing/2014/main" id="{0EA5A0B6-0618-46E1-B71C-DA11213783CF}"/>
              </a:ext>
            </a:extLst>
          </p:cNvPr>
          <p:cNvPicPr>
            <a:picLocks noChangeAspect="1"/>
          </p:cNvPicPr>
          <p:nvPr/>
        </p:nvPicPr>
        <p:blipFill>
          <a:blip r:embed="rId4"/>
          <a:stretch>
            <a:fillRect/>
          </a:stretch>
        </p:blipFill>
        <p:spPr>
          <a:xfrm>
            <a:off x="5928049" y="1656488"/>
            <a:ext cx="4363137" cy="3892195"/>
          </a:xfrm>
          <a:prstGeom prst="rect">
            <a:avLst/>
          </a:prstGeom>
        </p:spPr>
      </p:pic>
      <p:sp>
        <p:nvSpPr>
          <p:cNvPr id="3" name="TextBox 2">
            <a:extLst>
              <a:ext uri="{FF2B5EF4-FFF2-40B4-BE49-F238E27FC236}">
                <a16:creationId xmlns:a16="http://schemas.microsoft.com/office/drawing/2014/main" id="{82D54754-8704-48AC-B114-D75B3D854E85}"/>
              </a:ext>
            </a:extLst>
          </p:cNvPr>
          <p:cNvSpPr txBox="1"/>
          <p:nvPr/>
        </p:nvSpPr>
        <p:spPr>
          <a:xfrm>
            <a:off x="723331" y="6264730"/>
            <a:ext cx="5158785" cy="461665"/>
          </a:xfrm>
          <a:prstGeom prst="rect">
            <a:avLst/>
          </a:prstGeom>
          <a:noFill/>
        </p:spPr>
        <p:txBody>
          <a:bodyPr wrap="none" rtlCol="0">
            <a:spAutoFit/>
          </a:bodyPr>
          <a:lstStyle/>
          <a:p>
            <a:r>
              <a:rPr lang="en-US" sz="2400" i="1" dirty="0">
                <a:highlight>
                  <a:srgbClr val="FFFF00"/>
                </a:highlight>
                <a:latin typeface="Georgia" panose="02040502050405020303" pitchFamily="18" charset="0"/>
              </a:rPr>
              <a:t>Suggests not a random aggregation</a:t>
            </a:r>
          </a:p>
        </p:txBody>
      </p:sp>
    </p:spTree>
    <p:extLst>
      <p:ext uri="{BB962C8B-B14F-4D97-AF65-F5344CB8AC3E}">
        <p14:creationId xmlns:p14="http://schemas.microsoft.com/office/powerpoint/2010/main" val="410552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A851-12DE-41D8-BE5D-D8DC6373042C}"/>
              </a:ext>
            </a:extLst>
          </p:cNvPr>
          <p:cNvSpPr>
            <a:spLocks noGrp="1"/>
          </p:cNvSpPr>
          <p:nvPr>
            <p:ph type="title"/>
          </p:nvPr>
        </p:nvSpPr>
        <p:spPr/>
        <p:txBody>
          <a:bodyPr/>
          <a:lstStyle/>
          <a:p>
            <a:r>
              <a:rPr lang="en-US" dirty="0"/>
              <a:t>Attempt to quantify </a:t>
            </a:r>
            <a:r>
              <a:rPr lang="en-US" i="1" dirty="0"/>
              <a:t>F. tularensis </a:t>
            </a:r>
            <a:r>
              <a:rPr lang="en-US" dirty="0"/>
              <a:t>aggregation with human RBCs</a:t>
            </a:r>
          </a:p>
        </p:txBody>
      </p:sp>
      <p:graphicFrame>
        <p:nvGraphicFramePr>
          <p:cNvPr id="4" name="Content Placeholder 3">
            <a:extLst>
              <a:ext uri="{FF2B5EF4-FFF2-40B4-BE49-F238E27FC236}">
                <a16:creationId xmlns:a16="http://schemas.microsoft.com/office/drawing/2014/main" id="{98940F9F-4788-498F-84DB-4303B69C7FE9}"/>
              </a:ext>
            </a:extLst>
          </p:cNvPr>
          <p:cNvGraphicFramePr>
            <a:graphicFrameLocks noGrp="1"/>
          </p:cNvGraphicFramePr>
          <p:nvPr>
            <p:ph idx="1"/>
            <p:extLst>
              <p:ext uri="{D42A27DB-BD31-4B8C-83A1-F6EECF244321}">
                <p14:modId xmlns:p14="http://schemas.microsoft.com/office/powerpoint/2010/main" val="2611612549"/>
              </p:ext>
            </p:extLst>
          </p:nvPr>
        </p:nvGraphicFramePr>
        <p:xfrm>
          <a:off x="778325" y="2781300"/>
          <a:ext cx="10058288" cy="2636520"/>
        </p:xfrm>
        <a:graphic>
          <a:graphicData uri="http://schemas.openxmlformats.org/drawingml/2006/table">
            <a:tbl>
              <a:tblPr/>
              <a:tblGrid>
                <a:gridCol w="2861106">
                  <a:extLst>
                    <a:ext uri="{9D8B030D-6E8A-4147-A177-3AD203B41FA5}">
                      <a16:colId xmlns:a16="http://schemas.microsoft.com/office/drawing/2014/main" val="4158160571"/>
                    </a:ext>
                  </a:extLst>
                </a:gridCol>
                <a:gridCol w="2171983">
                  <a:extLst>
                    <a:ext uri="{9D8B030D-6E8A-4147-A177-3AD203B41FA5}">
                      <a16:colId xmlns:a16="http://schemas.microsoft.com/office/drawing/2014/main" val="1406294310"/>
                    </a:ext>
                  </a:extLst>
                </a:gridCol>
                <a:gridCol w="3090814">
                  <a:extLst>
                    <a:ext uri="{9D8B030D-6E8A-4147-A177-3AD203B41FA5}">
                      <a16:colId xmlns:a16="http://schemas.microsoft.com/office/drawing/2014/main" val="1301568897"/>
                    </a:ext>
                  </a:extLst>
                </a:gridCol>
                <a:gridCol w="1934385">
                  <a:extLst>
                    <a:ext uri="{9D8B030D-6E8A-4147-A177-3AD203B41FA5}">
                      <a16:colId xmlns:a16="http://schemas.microsoft.com/office/drawing/2014/main" val="3865172670"/>
                    </a:ext>
                  </a:extLst>
                </a:gridCol>
              </a:tblGrid>
              <a:tr h="0">
                <a:tc>
                  <a:txBody>
                    <a:bodyPr/>
                    <a:lstStyle/>
                    <a:p>
                      <a:pPr rtl="0" fontAlgn="b"/>
                      <a:r>
                        <a:rPr lang="en-US" sz="2400">
                          <a:effectLst/>
                          <a:highlight>
                            <a:srgbClr val="FFFF00"/>
                          </a:highlight>
                          <a:latin typeface="Georgia" panose="02040502050405020303" pitchFamily="18" charset="0"/>
                        </a:rPr>
                        <a:t>Condition</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2400">
                          <a:effectLst/>
                          <a:latin typeface="Georgia" panose="02040502050405020303" pitchFamily="18" charset="0"/>
                        </a:rPr>
                        <a:t>Average # on RBC</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b"/>
                      <a:r>
                        <a:rPr lang="en-US" sz="2400">
                          <a:effectLst/>
                          <a:latin typeface="Georgia" panose="02040502050405020303" pitchFamily="18" charset="0"/>
                        </a:rPr>
                        <a:t># RBCs counted</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2400">
                          <a:effectLst/>
                          <a:latin typeface="Georgia" panose="02040502050405020303" pitchFamily="18" charset="0"/>
                        </a:rPr>
                        <a:t># Aggregates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83082061"/>
                  </a:ext>
                </a:extLst>
              </a:tr>
              <a:tr h="133350">
                <a:tc>
                  <a:txBody>
                    <a:bodyPr/>
                    <a:lstStyle/>
                    <a:p>
                      <a:pPr rtl="0" fontAlgn="b"/>
                      <a:endParaRPr lang="en-US" sz="2400">
                        <a:effectLst/>
                        <a:latin typeface="Georgia" panose="02040502050405020303" pitchFamily="18" charset="0"/>
                      </a:endParaRPr>
                    </a:p>
                    <a:p>
                      <a:pPr rtl="0" fontAlgn="b"/>
                      <a:r>
                        <a:rPr lang="en-US" sz="2400">
                          <a:effectLst/>
                          <a:latin typeface="Georgia" panose="02040502050405020303" pitchFamily="18" charset="0"/>
                        </a:rPr>
                        <a:t>Untreated RBCs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2400">
                          <a:effectLst/>
                          <a:latin typeface="Georgia" panose="02040502050405020303" pitchFamily="18" charset="0"/>
                        </a:rPr>
                        <a:t>9.203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b"/>
                      <a:r>
                        <a:rPr lang="en-US" sz="2400">
                          <a:effectLst/>
                          <a:latin typeface="Georgia" panose="02040502050405020303" pitchFamily="18" charset="0"/>
                        </a:rPr>
                        <a:t>60</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2400">
                          <a:effectLst/>
                          <a:latin typeface="Georgia" panose="02040502050405020303" pitchFamily="18" charset="0"/>
                        </a:rPr>
                        <a:t>13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3052662"/>
                  </a:ext>
                </a:extLst>
              </a:tr>
              <a:tr h="133350">
                <a:tc>
                  <a:txBody>
                    <a:bodyPr/>
                    <a:lstStyle/>
                    <a:p>
                      <a:pPr rtl="0" fontAlgn="b"/>
                      <a:endParaRPr lang="en-US" sz="2400" dirty="0">
                        <a:effectLst/>
                        <a:latin typeface="Georgia" panose="02040502050405020303" pitchFamily="18" charset="0"/>
                      </a:endParaRPr>
                    </a:p>
                    <a:p>
                      <a:pPr rtl="0" fontAlgn="b"/>
                      <a:r>
                        <a:rPr lang="en-US" sz="2400" dirty="0">
                          <a:effectLst/>
                          <a:latin typeface="Georgia" panose="02040502050405020303" pitchFamily="18" charset="0"/>
                        </a:rPr>
                        <a:t>RBCs treated with Proteinase K</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sz="2400">
                          <a:effectLst/>
                          <a:latin typeface="Georgia" panose="02040502050405020303" pitchFamily="18" charset="0"/>
                        </a:rPr>
                        <a:t>7.763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20000"/>
                        <a:lumOff val="80000"/>
                      </a:schemeClr>
                    </a:solidFill>
                  </a:tcPr>
                </a:tc>
                <a:tc>
                  <a:txBody>
                    <a:bodyPr/>
                    <a:lstStyle/>
                    <a:p>
                      <a:pPr algn="r" rtl="0" fontAlgn="b"/>
                      <a:r>
                        <a:rPr lang="en-US" sz="2400">
                          <a:effectLst/>
                          <a:latin typeface="Georgia" panose="02040502050405020303" pitchFamily="18" charset="0"/>
                        </a:rPr>
                        <a:t>113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sz="2400" dirty="0">
                          <a:effectLst/>
                          <a:latin typeface="Georgia" panose="02040502050405020303" pitchFamily="18" charset="0"/>
                        </a:rPr>
                        <a:t>4</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8227781"/>
                  </a:ext>
                </a:extLst>
              </a:tr>
            </a:tbl>
          </a:graphicData>
        </a:graphic>
      </p:graphicFrame>
    </p:spTree>
    <p:extLst>
      <p:ext uri="{BB962C8B-B14F-4D97-AF65-F5344CB8AC3E}">
        <p14:creationId xmlns:p14="http://schemas.microsoft.com/office/powerpoint/2010/main" val="139349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8BAD-3C39-4A83-A810-3346369871D6}"/>
              </a:ext>
            </a:extLst>
          </p:cNvPr>
          <p:cNvSpPr>
            <a:spLocks noGrp="1"/>
          </p:cNvSpPr>
          <p:nvPr>
            <p:ph type="title"/>
          </p:nvPr>
        </p:nvSpPr>
        <p:spPr/>
        <p:txBody>
          <a:bodyPr/>
          <a:lstStyle/>
          <a:p>
            <a:r>
              <a:rPr lang="en-US" dirty="0"/>
              <a:t>Summary: </a:t>
            </a:r>
            <a:r>
              <a:rPr lang="en-US" b="1" dirty="0">
                <a:solidFill>
                  <a:srgbClr val="00B050"/>
                </a:solidFill>
              </a:rPr>
              <a:t>Preliminary Evidence</a:t>
            </a:r>
          </a:p>
        </p:txBody>
      </p:sp>
      <p:sp>
        <p:nvSpPr>
          <p:cNvPr id="3" name="Content Placeholder 2">
            <a:extLst>
              <a:ext uri="{FF2B5EF4-FFF2-40B4-BE49-F238E27FC236}">
                <a16:creationId xmlns:a16="http://schemas.microsoft.com/office/drawing/2014/main" id="{BC2C3EA4-CC6F-4DB3-9617-8A3C7B7AFD7D}"/>
              </a:ext>
            </a:extLst>
          </p:cNvPr>
          <p:cNvSpPr>
            <a:spLocks noGrp="1"/>
          </p:cNvSpPr>
          <p:nvPr>
            <p:ph idx="1"/>
          </p:nvPr>
        </p:nvSpPr>
        <p:spPr/>
        <p:txBody>
          <a:bodyPr>
            <a:normAutofit/>
          </a:bodyPr>
          <a:lstStyle/>
          <a:p>
            <a:r>
              <a:rPr lang="en-US" sz="2400" i="1" dirty="0"/>
              <a:t>F. tularensis </a:t>
            </a:r>
            <a:r>
              <a:rPr lang="en-US" sz="2400" dirty="0"/>
              <a:t>can enter the RBCs of </a:t>
            </a:r>
            <a:r>
              <a:rPr lang="en-US" sz="2400" dirty="0">
                <a:solidFill>
                  <a:srgbClr val="0070C0"/>
                </a:solidFill>
              </a:rPr>
              <a:t>chicken</a:t>
            </a:r>
            <a:r>
              <a:rPr lang="en-US" sz="2400" dirty="0"/>
              <a:t> and </a:t>
            </a:r>
            <a:r>
              <a:rPr lang="en-US" sz="2400" dirty="0">
                <a:solidFill>
                  <a:srgbClr val="0070C0"/>
                </a:solidFill>
              </a:rPr>
              <a:t>sheep</a:t>
            </a:r>
            <a:r>
              <a:rPr lang="en-US" sz="2400" dirty="0"/>
              <a:t>; cannot enter </a:t>
            </a:r>
            <a:r>
              <a:rPr lang="en-US" sz="2400" dirty="0">
                <a:solidFill>
                  <a:srgbClr val="0070C0"/>
                </a:solidFill>
              </a:rPr>
              <a:t>bovine</a:t>
            </a:r>
            <a:r>
              <a:rPr lang="en-US" sz="2400" dirty="0"/>
              <a:t> RBCs</a:t>
            </a:r>
          </a:p>
          <a:p>
            <a:pPr lvl="1"/>
            <a:r>
              <a:rPr lang="en-US" sz="2200" dirty="0">
                <a:solidFill>
                  <a:srgbClr val="0070C0"/>
                </a:solidFill>
              </a:rPr>
              <a:t>Active invasion</a:t>
            </a:r>
            <a:r>
              <a:rPr lang="en-US" sz="2200" dirty="0"/>
              <a:t> in chicken RBCs (not endocytosis)</a:t>
            </a:r>
          </a:p>
          <a:p>
            <a:r>
              <a:rPr lang="en-US" sz="2400" dirty="0"/>
              <a:t>Invasion requires </a:t>
            </a:r>
            <a:r>
              <a:rPr lang="en-US" sz="2400" dirty="0">
                <a:solidFill>
                  <a:srgbClr val="0070C0"/>
                </a:solidFill>
              </a:rPr>
              <a:t>RBC surface protein(s) </a:t>
            </a:r>
            <a:r>
              <a:rPr lang="en-US" sz="2400" dirty="0"/>
              <a:t>and the </a:t>
            </a:r>
            <a:r>
              <a:rPr lang="en-US" sz="2400" dirty="0">
                <a:solidFill>
                  <a:srgbClr val="0070C0"/>
                </a:solidFill>
              </a:rPr>
              <a:t>Type VI </a:t>
            </a:r>
            <a:r>
              <a:rPr lang="en-US" sz="2400" dirty="0"/>
              <a:t>secretion system</a:t>
            </a:r>
            <a:endParaRPr lang="en-US" sz="2200" dirty="0"/>
          </a:p>
          <a:p>
            <a:r>
              <a:rPr lang="en-US" sz="2400" dirty="0">
                <a:solidFill>
                  <a:srgbClr val="0070C0"/>
                </a:solidFill>
              </a:rPr>
              <a:t>Band 3 </a:t>
            </a:r>
            <a:r>
              <a:rPr lang="en-US" sz="2400" dirty="0"/>
              <a:t>appears to be involved in invasion</a:t>
            </a:r>
          </a:p>
          <a:p>
            <a:r>
              <a:rPr lang="en-US" sz="2400" i="1" dirty="0"/>
              <a:t>F. tularensis </a:t>
            </a:r>
            <a:r>
              <a:rPr lang="en-US" sz="2400" dirty="0"/>
              <a:t>forms </a:t>
            </a:r>
            <a:r>
              <a:rPr lang="en-US" sz="2400" dirty="0">
                <a:solidFill>
                  <a:srgbClr val="0070C0"/>
                </a:solidFill>
              </a:rPr>
              <a:t>aggregations </a:t>
            </a:r>
            <a:r>
              <a:rPr lang="en-US" sz="2400" dirty="0"/>
              <a:t>on RBCs</a:t>
            </a:r>
          </a:p>
          <a:p>
            <a:pPr lvl="1"/>
            <a:r>
              <a:rPr lang="en-US" sz="2200" dirty="0"/>
              <a:t>Appears to depend on </a:t>
            </a:r>
            <a:r>
              <a:rPr lang="en-US" sz="2200" dirty="0">
                <a:solidFill>
                  <a:srgbClr val="0070C0"/>
                </a:solidFill>
              </a:rPr>
              <a:t>RBC surface protein(s),</a:t>
            </a:r>
            <a:r>
              <a:rPr lang="en-US" sz="2200" dirty="0">
                <a:solidFill>
                  <a:schemeClr val="tx1"/>
                </a:solidFill>
              </a:rPr>
              <a:t> do not appear to be random</a:t>
            </a:r>
          </a:p>
        </p:txBody>
      </p:sp>
    </p:spTree>
    <p:extLst>
      <p:ext uri="{BB962C8B-B14F-4D97-AF65-F5344CB8AC3E}">
        <p14:creationId xmlns:p14="http://schemas.microsoft.com/office/powerpoint/2010/main" val="386677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5A17-AE22-49C9-93AB-4BCC5DC0C4FC}"/>
              </a:ext>
            </a:extLst>
          </p:cNvPr>
          <p:cNvSpPr>
            <a:spLocks noGrp="1"/>
          </p:cNvSpPr>
          <p:nvPr>
            <p:ph type="title"/>
          </p:nvPr>
        </p:nvSpPr>
        <p:spPr/>
        <p:txBody>
          <a:bodyPr/>
          <a:lstStyle/>
          <a:p>
            <a:r>
              <a:rPr lang="en-US"/>
              <a:t>Future studies</a:t>
            </a:r>
          </a:p>
        </p:txBody>
      </p:sp>
      <p:sp>
        <p:nvSpPr>
          <p:cNvPr id="3" name="Content Placeholder 2">
            <a:extLst>
              <a:ext uri="{FF2B5EF4-FFF2-40B4-BE49-F238E27FC236}">
                <a16:creationId xmlns:a16="http://schemas.microsoft.com/office/drawing/2014/main" id="{EE972E73-C041-4FF6-81FA-27991BFB17A3}"/>
              </a:ext>
            </a:extLst>
          </p:cNvPr>
          <p:cNvSpPr>
            <a:spLocks noGrp="1"/>
          </p:cNvSpPr>
          <p:nvPr>
            <p:ph idx="1"/>
          </p:nvPr>
        </p:nvSpPr>
        <p:spPr/>
        <p:txBody>
          <a:bodyPr>
            <a:normAutofit lnSpcReduction="10000"/>
          </a:bodyPr>
          <a:lstStyle/>
          <a:p>
            <a:r>
              <a:rPr lang="en-US" sz="2400" dirty="0"/>
              <a:t>Different species</a:t>
            </a:r>
          </a:p>
          <a:p>
            <a:r>
              <a:rPr lang="en-US" sz="2400" dirty="0"/>
              <a:t>Comparison of </a:t>
            </a:r>
            <a:r>
              <a:rPr lang="en-US" sz="2400" dirty="0">
                <a:solidFill>
                  <a:srgbClr val="00B050"/>
                </a:solidFill>
              </a:rPr>
              <a:t>amino acid sequence and structure of Band 3 </a:t>
            </a:r>
            <a:r>
              <a:rPr lang="en-US" sz="2400" dirty="0"/>
              <a:t>in different species</a:t>
            </a:r>
          </a:p>
          <a:p>
            <a:pPr lvl="1"/>
            <a:r>
              <a:rPr lang="en-US" sz="2200" dirty="0"/>
              <a:t>Consider other </a:t>
            </a:r>
            <a:r>
              <a:rPr lang="en-US" sz="2200" dirty="0">
                <a:solidFill>
                  <a:srgbClr val="00B050"/>
                </a:solidFill>
              </a:rPr>
              <a:t>RBC differences </a:t>
            </a:r>
            <a:r>
              <a:rPr lang="en-US" sz="2200" dirty="0"/>
              <a:t>as well</a:t>
            </a:r>
          </a:p>
          <a:p>
            <a:r>
              <a:rPr lang="en-US" sz="2400" dirty="0"/>
              <a:t>Additional studies into RBCs treated with </a:t>
            </a:r>
            <a:r>
              <a:rPr lang="en-US" sz="2400" dirty="0">
                <a:solidFill>
                  <a:srgbClr val="00B050"/>
                </a:solidFill>
              </a:rPr>
              <a:t>Proteinase K</a:t>
            </a:r>
            <a:r>
              <a:rPr lang="en-US" sz="2400" dirty="0"/>
              <a:t> and </a:t>
            </a:r>
            <a:r>
              <a:rPr lang="en-US" sz="2400" dirty="0">
                <a:solidFill>
                  <a:srgbClr val="00B050"/>
                </a:solidFill>
              </a:rPr>
              <a:t>anti-Band 3 Fab</a:t>
            </a:r>
          </a:p>
          <a:p>
            <a:r>
              <a:rPr lang="en-US" sz="2400" dirty="0"/>
              <a:t>Studies of </a:t>
            </a:r>
            <a:r>
              <a:rPr lang="en-US" sz="2400" dirty="0" err="1"/>
              <a:t>IglC</a:t>
            </a:r>
            <a:r>
              <a:rPr lang="en-US" sz="2400" dirty="0"/>
              <a:t>-null and </a:t>
            </a:r>
            <a:r>
              <a:rPr lang="en-US" sz="2400" dirty="0" err="1"/>
              <a:t>Mgla</a:t>
            </a:r>
            <a:r>
              <a:rPr lang="en-US" sz="2400" dirty="0"/>
              <a:t> in different species (</a:t>
            </a:r>
            <a:r>
              <a:rPr lang="en-US" sz="2400" dirty="0">
                <a:solidFill>
                  <a:srgbClr val="00B050"/>
                </a:solidFill>
              </a:rPr>
              <a:t>Type IV</a:t>
            </a:r>
            <a:r>
              <a:rPr lang="en-US" sz="2400" dirty="0"/>
              <a:t> secretion system)</a:t>
            </a:r>
          </a:p>
          <a:p>
            <a:r>
              <a:rPr lang="en-US" sz="2400" dirty="0">
                <a:solidFill>
                  <a:srgbClr val="00B050"/>
                </a:solidFill>
              </a:rPr>
              <a:t>Quantification</a:t>
            </a:r>
            <a:r>
              <a:rPr lang="en-US" sz="2400" dirty="0"/>
              <a:t> of aggregation</a:t>
            </a:r>
          </a:p>
          <a:p>
            <a:endParaRPr lang="en-US" dirty="0"/>
          </a:p>
        </p:txBody>
      </p:sp>
    </p:spTree>
    <p:extLst>
      <p:ext uri="{BB962C8B-B14F-4D97-AF65-F5344CB8AC3E}">
        <p14:creationId xmlns:p14="http://schemas.microsoft.com/office/powerpoint/2010/main" val="59234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D7723C-C0C7-4019-88C0-80A7254F16D7}"/>
              </a:ext>
            </a:extLst>
          </p:cNvPr>
          <p:cNvSpPr>
            <a:spLocks noGrp="1"/>
          </p:cNvSpPr>
          <p:nvPr>
            <p:ph type="title"/>
          </p:nvPr>
        </p:nvSpPr>
        <p:spPr>
          <a:xfrm>
            <a:off x="601255" y="702155"/>
            <a:ext cx="3409783" cy="1300365"/>
          </a:xfrm>
        </p:spPr>
        <p:txBody>
          <a:bodyPr>
            <a:normAutofit/>
          </a:bodyPr>
          <a:lstStyle/>
          <a:p>
            <a:r>
              <a:rPr lang="en-US">
                <a:solidFill>
                  <a:srgbClr val="FFFFFF"/>
                </a:solidFill>
              </a:rPr>
              <a:t>Acknowledgments</a:t>
            </a:r>
          </a:p>
        </p:txBody>
      </p:sp>
      <p:sp>
        <p:nvSpPr>
          <p:cNvPr id="3" name="Content Placeholder 2">
            <a:extLst>
              <a:ext uri="{FF2B5EF4-FFF2-40B4-BE49-F238E27FC236}">
                <a16:creationId xmlns:a16="http://schemas.microsoft.com/office/drawing/2014/main" id="{5B8A26A1-4CB2-49AE-9FF6-DAB3D8E068C9}"/>
              </a:ext>
            </a:extLst>
          </p:cNvPr>
          <p:cNvSpPr>
            <a:spLocks noGrp="1"/>
          </p:cNvSpPr>
          <p:nvPr>
            <p:ph idx="1"/>
          </p:nvPr>
        </p:nvSpPr>
        <p:spPr>
          <a:xfrm>
            <a:off x="601254" y="2177142"/>
            <a:ext cx="3548599" cy="3823607"/>
          </a:xfrm>
        </p:spPr>
        <p:txBody>
          <a:bodyPr>
            <a:normAutofit/>
          </a:bodyPr>
          <a:lstStyle/>
          <a:p>
            <a:r>
              <a:rPr lang="en-US">
                <a:solidFill>
                  <a:srgbClr val="FFFFFF"/>
                </a:solidFill>
              </a:rPr>
              <a:t>Dr. Joseph </a:t>
            </a:r>
            <a:r>
              <a:rPr lang="en-US" err="1">
                <a:solidFill>
                  <a:srgbClr val="FFFFFF"/>
                </a:solidFill>
              </a:rPr>
              <a:t>Horzempa</a:t>
            </a:r>
            <a:r>
              <a:rPr lang="en-US">
                <a:solidFill>
                  <a:srgbClr val="FFFFFF"/>
                </a:solidFill>
              </a:rPr>
              <a:t>, </a:t>
            </a:r>
            <a:r>
              <a:rPr lang="en-US" err="1">
                <a:solidFill>
                  <a:srgbClr val="FFFFFF"/>
                </a:solidFill>
              </a:rPr>
              <a:t>Ph.D</a:t>
            </a:r>
            <a:endParaRPr lang="en-US">
              <a:solidFill>
                <a:srgbClr val="FFFFFF"/>
              </a:solidFill>
            </a:endParaRPr>
          </a:p>
          <a:p>
            <a:r>
              <a:rPr lang="en-US">
                <a:solidFill>
                  <a:srgbClr val="FFFFFF"/>
                </a:solidFill>
              </a:rPr>
              <a:t>Dr. Stuart Cantlay, </a:t>
            </a:r>
            <a:r>
              <a:rPr lang="en-US" err="1">
                <a:solidFill>
                  <a:srgbClr val="FFFFFF"/>
                </a:solidFill>
              </a:rPr>
              <a:t>Ph.D</a:t>
            </a:r>
            <a:endParaRPr lang="en-US">
              <a:solidFill>
                <a:srgbClr val="FFFFFF"/>
              </a:solidFill>
            </a:endParaRPr>
          </a:p>
          <a:p>
            <a:r>
              <a:rPr lang="en-US">
                <a:solidFill>
                  <a:srgbClr val="FFFFFF"/>
                </a:solidFill>
              </a:rPr>
              <a:t>Dr. Deanna Schmitt, </a:t>
            </a:r>
            <a:r>
              <a:rPr lang="en-US" err="1">
                <a:solidFill>
                  <a:srgbClr val="FFFFFF"/>
                </a:solidFill>
              </a:rPr>
              <a:t>Ph.D</a:t>
            </a:r>
            <a:endParaRPr lang="en-US">
              <a:solidFill>
                <a:srgbClr val="FFFFFF"/>
              </a:solidFill>
            </a:endParaRPr>
          </a:p>
          <a:p>
            <a:r>
              <a:rPr lang="en-US">
                <a:solidFill>
                  <a:srgbClr val="FFFFFF"/>
                </a:solidFill>
              </a:rPr>
              <a:t>Kristen Haggerty, M.S. </a:t>
            </a:r>
          </a:p>
        </p:txBody>
      </p:sp>
      <p:pic>
        <p:nvPicPr>
          <p:cNvPr id="5" name="Picture 4">
            <a:extLst>
              <a:ext uri="{FF2B5EF4-FFF2-40B4-BE49-F238E27FC236}">
                <a16:creationId xmlns:a16="http://schemas.microsoft.com/office/drawing/2014/main" id="{CB7B4615-1BD8-4C95-8708-B91BDCB854E7}"/>
              </a:ext>
            </a:extLst>
          </p:cNvPr>
          <p:cNvPicPr>
            <a:picLocks noChangeAspect="1"/>
          </p:cNvPicPr>
          <p:nvPr/>
        </p:nvPicPr>
        <p:blipFill rotWithShape="1">
          <a:blip r:embed="rId3"/>
          <a:srcRect t="24889" b="22633"/>
          <a:stretch/>
        </p:blipFill>
        <p:spPr>
          <a:xfrm>
            <a:off x="4230096" y="1873247"/>
            <a:ext cx="6831503" cy="2393017"/>
          </a:xfrm>
          <a:prstGeom prst="rect">
            <a:avLst/>
          </a:prstGeom>
        </p:spPr>
      </p:pic>
      <p:sp>
        <p:nvSpPr>
          <p:cNvPr id="11" name="TextBox 10">
            <a:extLst>
              <a:ext uri="{FF2B5EF4-FFF2-40B4-BE49-F238E27FC236}">
                <a16:creationId xmlns:a16="http://schemas.microsoft.com/office/drawing/2014/main" id="{963B51A3-196B-4086-B4D1-4DA17FFE3D74}"/>
              </a:ext>
            </a:extLst>
          </p:cNvPr>
          <p:cNvSpPr txBox="1"/>
          <p:nvPr/>
        </p:nvSpPr>
        <p:spPr>
          <a:xfrm>
            <a:off x="4897150" y="4887477"/>
            <a:ext cx="6096000" cy="923779"/>
          </a:xfrm>
          <a:prstGeom prst="rect">
            <a:avLst/>
          </a:prstGeom>
          <a:noFill/>
        </p:spPr>
        <p:txBody>
          <a:bodyPr wrap="square">
            <a:spAutoFit/>
          </a:bodyPr>
          <a:lstStyle/>
          <a:p>
            <a:pPr marL="0" marR="0" algn="just">
              <a:lnSpc>
                <a:spcPct val="115000"/>
              </a:lnSpc>
              <a:spcBef>
                <a:spcPts val="1200"/>
              </a:spcBef>
              <a:spcAft>
                <a:spcPts val="1200"/>
              </a:spcAft>
            </a:pPr>
            <a:r>
              <a:rPr lang="en-US" sz="1200">
                <a:solidFill>
                  <a:schemeClr val="bg1"/>
                </a:solidFill>
                <a:effectLst/>
                <a:highlight>
                  <a:srgbClr val="FFFFFF"/>
                </a:highlight>
                <a:latin typeface="Arial" panose="020B0604020202020204" pitchFamily="34" charset="0"/>
                <a:ea typeface="Arial" panose="020B0604020202020204" pitchFamily="34" charset="0"/>
              </a:rPr>
              <a:t>This study was funded by the National Institute of Allergy and Infectious Diseases (1R15HL147135) and an Institutional Development Award (</a:t>
            </a:r>
            <a:r>
              <a:rPr lang="en-US" sz="1200" err="1">
                <a:solidFill>
                  <a:schemeClr val="bg1"/>
                </a:solidFill>
                <a:effectLst/>
                <a:highlight>
                  <a:srgbClr val="FFFFFF"/>
                </a:highlight>
                <a:latin typeface="Arial" panose="020B0604020202020204" pitchFamily="34" charset="0"/>
                <a:ea typeface="Arial" panose="020B0604020202020204" pitchFamily="34" charset="0"/>
              </a:rPr>
              <a:t>IDeA</a:t>
            </a:r>
            <a:r>
              <a:rPr lang="en-US" sz="1200">
                <a:solidFill>
                  <a:schemeClr val="bg1"/>
                </a:solidFill>
                <a:effectLst/>
                <a:highlight>
                  <a:srgbClr val="FFFFFF"/>
                </a:highlight>
                <a:latin typeface="Arial" panose="020B0604020202020204" pitchFamily="34" charset="0"/>
                <a:ea typeface="Arial" panose="020B0604020202020204" pitchFamily="34" charset="0"/>
              </a:rPr>
              <a:t>) from the National Institute of General Medical Sciences of the National Institutes of Health (P20GM103434), which funds WV-INBRE program.</a:t>
            </a:r>
            <a:endParaRPr lang="en-US" sz="120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234537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72A4-3EE3-49C2-BE90-156AE31BC2A1}"/>
              </a:ext>
            </a:extLst>
          </p:cNvPr>
          <p:cNvSpPr>
            <a:spLocks noGrp="1"/>
          </p:cNvSpPr>
          <p:nvPr>
            <p:ph type="title"/>
          </p:nvPr>
        </p:nvSpPr>
        <p:spPr>
          <a:xfrm>
            <a:off x="581192" y="702156"/>
            <a:ext cx="11029616" cy="1188720"/>
          </a:xfrm>
        </p:spPr>
        <p:txBody>
          <a:bodyPr>
            <a:normAutofit/>
          </a:bodyPr>
          <a:lstStyle/>
          <a:p>
            <a:r>
              <a:rPr lang="en-US" i="1"/>
              <a:t>Francisella tularensis </a:t>
            </a:r>
            <a:r>
              <a:rPr lang="en-US"/>
              <a:t>Overview</a:t>
            </a:r>
          </a:p>
        </p:txBody>
      </p:sp>
      <p:sp>
        <p:nvSpPr>
          <p:cNvPr id="1028" name="Rectangle 7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ularemia, a potentially serious and life-threatening disease">
            <a:extLst>
              <a:ext uri="{FF2B5EF4-FFF2-40B4-BE49-F238E27FC236}">
                <a16:creationId xmlns:a16="http://schemas.microsoft.com/office/drawing/2014/main" id="{50E626D8-8899-1E49-84BE-4A206F0D61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6" r="5851" b="3"/>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5694EE-B656-4FFA-A8F2-78A1E70DC86E}"/>
              </a:ext>
            </a:extLst>
          </p:cNvPr>
          <p:cNvSpPr>
            <a:spLocks noGrp="1"/>
          </p:cNvSpPr>
          <p:nvPr>
            <p:ph idx="1"/>
          </p:nvPr>
        </p:nvSpPr>
        <p:spPr>
          <a:xfrm>
            <a:off x="6340830" y="2340864"/>
            <a:ext cx="5269977" cy="3634486"/>
          </a:xfrm>
        </p:spPr>
        <p:txBody>
          <a:bodyPr>
            <a:normAutofit/>
          </a:bodyPr>
          <a:lstStyle/>
          <a:p>
            <a:r>
              <a:rPr lang="en-US" dirty="0"/>
              <a:t>Causative agent of tularemia</a:t>
            </a:r>
          </a:p>
          <a:p>
            <a:r>
              <a:rPr lang="en-US" dirty="0"/>
              <a:t>Category A Select Agent, Bioweapon</a:t>
            </a:r>
          </a:p>
          <a:p>
            <a:r>
              <a:rPr lang="en-US" dirty="0"/>
              <a:t>Gram-negative, aerobic, facultative </a:t>
            </a:r>
            <a:r>
              <a:rPr lang="en-US" b="1" dirty="0">
                <a:solidFill>
                  <a:srgbClr val="FF0000"/>
                </a:solidFill>
              </a:rPr>
              <a:t>intracellular,</a:t>
            </a:r>
            <a:r>
              <a:rPr lang="en-US" dirty="0"/>
              <a:t> coccobacillus</a:t>
            </a:r>
          </a:p>
          <a:p>
            <a:r>
              <a:rPr lang="en-US" b="1" dirty="0">
                <a:solidFill>
                  <a:srgbClr val="FF0000"/>
                </a:solidFill>
              </a:rPr>
              <a:t>Arthropods</a:t>
            </a:r>
            <a:r>
              <a:rPr lang="en-US" dirty="0"/>
              <a:t> natural vector</a:t>
            </a:r>
          </a:p>
          <a:p>
            <a:r>
              <a:rPr lang="en-US" dirty="0"/>
              <a:t>Replicates in host macrophages</a:t>
            </a:r>
          </a:p>
          <a:p>
            <a:r>
              <a:rPr lang="en-US" b="1" dirty="0">
                <a:solidFill>
                  <a:srgbClr val="FF0000"/>
                </a:solidFill>
              </a:rPr>
              <a:t>Invades RBCs</a:t>
            </a:r>
          </a:p>
        </p:txBody>
      </p:sp>
    </p:spTree>
    <p:extLst>
      <p:ext uri="{BB962C8B-B14F-4D97-AF65-F5344CB8AC3E}">
        <p14:creationId xmlns:p14="http://schemas.microsoft.com/office/powerpoint/2010/main" val="74295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Researcher examining growth in a petrie dish">
            <a:extLst>
              <a:ext uri="{FF2B5EF4-FFF2-40B4-BE49-F238E27FC236}">
                <a16:creationId xmlns:a16="http://schemas.microsoft.com/office/drawing/2014/main" id="{2B9EAB23-DF0C-4C7E-A074-161FDD156AF4}"/>
              </a:ext>
            </a:extLst>
          </p:cNvPr>
          <p:cNvPicPr>
            <a:picLocks noChangeAspect="1"/>
          </p:cNvPicPr>
          <p:nvPr/>
        </p:nvPicPr>
        <p:blipFill rotWithShape="1">
          <a:blip r:embed="rId3">
            <a:alphaModFix amt="25000"/>
          </a:blip>
          <a:srcRect t="6407" b="9323"/>
          <a:stretch/>
        </p:blipFill>
        <p:spPr>
          <a:xfrm>
            <a:off x="20" y="10"/>
            <a:ext cx="12191980" cy="6857990"/>
          </a:xfrm>
          <a:prstGeom prst="rect">
            <a:avLst/>
          </a:prstGeom>
        </p:spPr>
      </p:pic>
      <p:sp>
        <p:nvSpPr>
          <p:cNvPr id="2" name="Title 1">
            <a:extLst>
              <a:ext uri="{FF2B5EF4-FFF2-40B4-BE49-F238E27FC236}">
                <a16:creationId xmlns:a16="http://schemas.microsoft.com/office/drawing/2014/main" id="{8FEA1EF1-9885-48E1-87D5-3F788B580FA3}"/>
              </a:ext>
            </a:extLst>
          </p:cNvPr>
          <p:cNvSpPr>
            <a:spLocks noGrp="1"/>
          </p:cNvSpPr>
          <p:nvPr>
            <p:ph type="title"/>
          </p:nvPr>
        </p:nvSpPr>
        <p:spPr>
          <a:xfrm>
            <a:off x="1023870" y="702156"/>
            <a:ext cx="10144260" cy="1013800"/>
          </a:xfrm>
        </p:spPr>
        <p:txBody>
          <a:bodyPr>
            <a:normAutofit/>
          </a:bodyPr>
          <a:lstStyle/>
          <a:p>
            <a:r>
              <a:rPr lang="en-US">
                <a:solidFill>
                  <a:schemeClr val="tx1"/>
                </a:solidFill>
              </a:rPr>
              <a:t>Background on </a:t>
            </a:r>
            <a:r>
              <a:rPr lang="en-US" i="1">
                <a:solidFill>
                  <a:schemeClr val="tx1"/>
                </a:solidFill>
              </a:rPr>
              <a:t>F. tularensis </a:t>
            </a:r>
            <a:r>
              <a:rPr lang="en-US">
                <a:solidFill>
                  <a:schemeClr val="tx1"/>
                </a:solidFill>
              </a:rPr>
              <a:t>RBC invasion</a:t>
            </a:r>
          </a:p>
        </p:txBody>
      </p:sp>
      <p:sp>
        <p:nvSpPr>
          <p:cNvPr id="17" name="Content Placeholder 2">
            <a:extLst>
              <a:ext uri="{FF2B5EF4-FFF2-40B4-BE49-F238E27FC236}">
                <a16:creationId xmlns:a16="http://schemas.microsoft.com/office/drawing/2014/main" id="{D809AFE8-77AA-42D3-AC15-923D289A4A45}"/>
              </a:ext>
            </a:extLst>
          </p:cNvPr>
          <p:cNvSpPr>
            <a:spLocks noGrp="1"/>
          </p:cNvSpPr>
          <p:nvPr>
            <p:ph idx="1"/>
          </p:nvPr>
        </p:nvSpPr>
        <p:spPr>
          <a:xfrm>
            <a:off x="965199" y="2180496"/>
            <a:ext cx="10261602" cy="4284472"/>
          </a:xfrm>
        </p:spPr>
        <p:txBody>
          <a:bodyPr>
            <a:normAutofit/>
          </a:bodyPr>
          <a:lstStyle/>
          <a:p>
            <a:r>
              <a:rPr lang="en-US" sz="2400" dirty="0"/>
              <a:t>Can invade mouse RBCs</a:t>
            </a:r>
          </a:p>
          <a:p>
            <a:r>
              <a:rPr lang="en-US" sz="2400" dirty="0" err="1"/>
              <a:t>Horzempa</a:t>
            </a:r>
            <a:r>
              <a:rPr lang="en-US" sz="2400" dirty="0"/>
              <a:t> et al. discovered </a:t>
            </a:r>
            <a:r>
              <a:rPr lang="en-US" sz="2400" i="1" dirty="0"/>
              <a:t>F. tularensis </a:t>
            </a:r>
            <a:r>
              <a:rPr lang="en-US" sz="2400" dirty="0"/>
              <a:t>can invade human RBCs, even though humans are incidental host</a:t>
            </a:r>
          </a:p>
          <a:p>
            <a:r>
              <a:rPr lang="en-US" sz="2400" dirty="0"/>
              <a:t>Invasion of RBCs helps </a:t>
            </a:r>
            <a:r>
              <a:rPr lang="en-US" sz="2400" i="1" dirty="0"/>
              <a:t>F. tularensis </a:t>
            </a:r>
            <a:r>
              <a:rPr lang="en-US" sz="2400" dirty="0"/>
              <a:t>survive in the gut of arthropods </a:t>
            </a:r>
          </a:p>
          <a:p>
            <a:r>
              <a:rPr lang="en-US" sz="2400" dirty="0"/>
              <a:t>Can cause disease 100 different species</a:t>
            </a:r>
          </a:p>
          <a:p>
            <a:pPr lvl="1"/>
            <a:r>
              <a:rPr lang="en-US" sz="2400" dirty="0">
                <a:solidFill>
                  <a:schemeClr val="tx1"/>
                </a:solidFill>
              </a:rPr>
              <a:t>Can </a:t>
            </a:r>
            <a:r>
              <a:rPr lang="en-US" sz="2400" i="1" dirty="0">
                <a:solidFill>
                  <a:schemeClr val="tx1"/>
                </a:solidFill>
              </a:rPr>
              <a:t>F. tularensis </a:t>
            </a:r>
            <a:r>
              <a:rPr lang="en-US" sz="2400" dirty="0">
                <a:solidFill>
                  <a:schemeClr val="tx1"/>
                </a:solidFill>
              </a:rPr>
              <a:t>invade the RBCs of all the species? </a:t>
            </a:r>
          </a:p>
          <a:p>
            <a:r>
              <a:rPr lang="en-US" sz="2400" dirty="0">
                <a:solidFill>
                  <a:schemeClr val="tx1"/>
                </a:solidFill>
              </a:rPr>
              <a:t>How does </a:t>
            </a:r>
            <a:r>
              <a:rPr lang="en-US" sz="2400" i="1" dirty="0">
                <a:solidFill>
                  <a:schemeClr val="tx1"/>
                </a:solidFill>
              </a:rPr>
              <a:t>F. tularensis</a:t>
            </a:r>
            <a:r>
              <a:rPr lang="en-US" sz="2400" dirty="0">
                <a:solidFill>
                  <a:schemeClr val="tx1"/>
                </a:solidFill>
              </a:rPr>
              <a:t> invade RBCs?</a:t>
            </a:r>
          </a:p>
        </p:txBody>
      </p:sp>
    </p:spTree>
    <p:extLst>
      <p:ext uri="{BB962C8B-B14F-4D97-AF65-F5344CB8AC3E}">
        <p14:creationId xmlns:p14="http://schemas.microsoft.com/office/powerpoint/2010/main" val="41944104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6732F-2744-4534-B28C-28D6C21F816E}"/>
              </a:ext>
            </a:extLst>
          </p:cNvPr>
          <p:cNvSpPr>
            <a:spLocks noGrp="1"/>
          </p:cNvSpPr>
          <p:nvPr>
            <p:ph type="title"/>
          </p:nvPr>
        </p:nvSpPr>
        <p:spPr>
          <a:xfrm>
            <a:off x="581191" y="642670"/>
            <a:ext cx="10993549" cy="981089"/>
          </a:xfrm>
        </p:spPr>
        <p:txBody>
          <a:bodyPr vert="horz" lIns="91440" tIns="45720" rIns="91440" bIns="45720" rtlCol="0" anchor="b">
            <a:normAutofit/>
          </a:bodyPr>
          <a:lstStyle/>
          <a:p>
            <a:r>
              <a:rPr lang="en-US" i="1"/>
              <a:t>F. tularensis </a:t>
            </a:r>
            <a:r>
              <a:rPr lang="en-US"/>
              <a:t>invades </a:t>
            </a:r>
            <a:r>
              <a:rPr lang="en-US">
                <a:solidFill>
                  <a:srgbClr val="FF0000"/>
                </a:solidFill>
              </a:rPr>
              <a:t>sheep</a:t>
            </a:r>
            <a:r>
              <a:rPr lang="en-US"/>
              <a:t> RBCs but not </a:t>
            </a:r>
            <a:r>
              <a:rPr lang="en-US">
                <a:solidFill>
                  <a:srgbClr val="FF0000"/>
                </a:solidFill>
              </a:rPr>
              <a:t>bovine</a:t>
            </a:r>
          </a:p>
        </p:txBody>
      </p:sp>
      <p:sp>
        <p:nvSpPr>
          <p:cNvPr id="19" name="Rectangle 18">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5B8B037E-2CF0-4650-B112-AC314B703F0A}"/>
              </a:ext>
            </a:extLst>
          </p:cNvPr>
          <p:cNvPicPr>
            <a:picLocks noChangeAspect="1"/>
          </p:cNvPicPr>
          <p:nvPr/>
        </p:nvPicPr>
        <p:blipFill>
          <a:blip r:embed="rId3"/>
          <a:stretch>
            <a:fillRect/>
          </a:stretch>
        </p:blipFill>
        <p:spPr>
          <a:xfrm>
            <a:off x="6256868" y="3015815"/>
            <a:ext cx="5652571" cy="3281652"/>
          </a:xfrm>
          <a:prstGeom prst="rect">
            <a:avLst/>
          </a:prstGeom>
        </p:spPr>
      </p:pic>
      <p:pic>
        <p:nvPicPr>
          <p:cNvPr id="39" name="Content Placeholder 38">
            <a:extLst>
              <a:ext uri="{FF2B5EF4-FFF2-40B4-BE49-F238E27FC236}">
                <a16:creationId xmlns:a16="http://schemas.microsoft.com/office/drawing/2014/main" id="{673F5974-46C1-4EAF-A851-A13B7DEE1443}"/>
              </a:ext>
            </a:extLst>
          </p:cNvPr>
          <p:cNvPicPr>
            <a:picLocks noGrp="1" noChangeAspect="1"/>
          </p:cNvPicPr>
          <p:nvPr>
            <p:ph idx="1"/>
          </p:nvPr>
        </p:nvPicPr>
        <p:blipFill>
          <a:blip r:embed="rId4"/>
          <a:stretch>
            <a:fillRect/>
          </a:stretch>
        </p:blipFill>
        <p:spPr>
          <a:xfrm>
            <a:off x="446533" y="3015815"/>
            <a:ext cx="5712785" cy="3281652"/>
          </a:xfrm>
          <a:prstGeom prst="rect">
            <a:avLst/>
          </a:prstGeom>
        </p:spPr>
      </p:pic>
      <p:sp>
        <p:nvSpPr>
          <p:cNvPr id="41" name="TextBox 40">
            <a:extLst>
              <a:ext uri="{FF2B5EF4-FFF2-40B4-BE49-F238E27FC236}">
                <a16:creationId xmlns:a16="http://schemas.microsoft.com/office/drawing/2014/main" id="{369BDDBA-592A-48A0-BC27-DF53DB779A19}"/>
              </a:ext>
            </a:extLst>
          </p:cNvPr>
          <p:cNvSpPr txBox="1"/>
          <p:nvPr/>
        </p:nvSpPr>
        <p:spPr>
          <a:xfrm>
            <a:off x="581191" y="2277835"/>
            <a:ext cx="4116833" cy="461665"/>
          </a:xfrm>
          <a:prstGeom prst="rect">
            <a:avLst/>
          </a:prstGeom>
          <a:noFill/>
        </p:spPr>
        <p:txBody>
          <a:bodyPr wrap="none" rtlCol="0">
            <a:spAutoFit/>
          </a:bodyPr>
          <a:lstStyle/>
          <a:p>
            <a:r>
              <a:rPr lang="en-US" sz="2400">
                <a:solidFill>
                  <a:srgbClr val="7030A0"/>
                </a:solidFill>
                <a:latin typeface="Georgia" panose="02040502050405020303" pitchFamily="18" charset="0"/>
              </a:rPr>
              <a:t>Gentamicin protection assay</a:t>
            </a:r>
          </a:p>
        </p:txBody>
      </p:sp>
    </p:spTree>
    <p:extLst>
      <p:ext uri="{BB962C8B-B14F-4D97-AF65-F5344CB8AC3E}">
        <p14:creationId xmlns:p14="http://schemas.microsoft.com/office/powerpoint/2010/main" val="42453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2DCA-E70A-4D7C-B5B1-CC8AE0A17F17}"/>
              </a:ext>
            </a:extLst>
          </p:cNvPr>
          <p:cNvSpPr>
            <a:spLocks noGrp="1"/>
          </p:cNvSpPr>
          <p:nvPr>
            <p:ph type="title"/>
          </p:nvPr>
        </p:nvSpPr>
        <p:spPr>
          <a:xfrm>
            <a:off x="581192" y="80582"/>
            <a:ext cx="11029616" cy="1188720"/>
          </a:xfrm>
        </p:spPr>
        <p:txBody>
          <a:bodyPr/>
          <a:lstStyle/>
          <a:p>
            <a:r>
              <a:rPr lang="en-US" i="1" dirty="0"/>
              <a:t>F. tularensis </a:t>
            </a:r>
            <a:r>
              <a:rPr lang="en-US" dirty="0"/>
              <a:t>invades chicken RBCs</a:t>
            </a:r>
          </a:p>
        </p:txBody>
      </p:sp>
      <p:pic>
        <p:nvPicPr>
          <p:cNvPr id="10" name="Picture 9">
            <a:extLst>
              <a:ext uri="{FF2B5EF4-FFF2-40B4-BE49-F238E27FC236}">
                <a16:creationId xmlns:a16="http://schemas.microsoft.com/office/drawing/2014/main" id="{84929AE3-B684-4760-86FA-9E584CE462C1}"/>
              </a:ext>
            </a:extLst>
          </p:cNvPr>
          <p:cNvPicPr>
            <a:picLocks noChangeAspect="1"/>
          </p:cNvPicPr>
          <p:nvPr/>
        </p:nvPicPr>
        <p:blipFill>
          <a:blip r:embed="rId3"/>
          <a:stretch>
            <a:fillRect/>
          </a:stretch>
        </p:blipFill>
        <p:spPr>
          <a:xfrm>
            <a:off x="8828961" y="1186409"/>
            <a:ext cx="3105339" cy="2245259"/>
          </a:xfrm>
          <a:prstGeom prst="rect">
            <a:avLst/>
          </a:prstGeom>
        </p:spPr>
      </p:pic>
      <p:pic>
        <p:nvPicPr>
          <p:cNvPr id="12" name="Picture 11">
            <a:extLst>
              <a:ext uri="{FF2B5EF4-FFF2-40B4-BE49-F238E27FC236}">
                <a16:creationId xmlns:a16="http://schemas.microsoft.com/office/drawing/2014/main" id="{A32320CD-75B7-45FC-A72D-673B0DF846F8}"/>
              </a:ext>
            </a:extLst>
          </p:cNvPr>
          <p:cNvPicPr>
            <a:picLocks noChangeAspect="1"/>
          </p:cNvPicPr>
          <p:nvPr/>
        </p:nvPicPr>
        <p:blipFill>
          <a:blip r:embed="rId4"/>
          <a:stretch>
            <a:fillRect/>
          </a:stretch>
        </p:blipFill>
        <p:spPr>
          <a:xfrm>
            <a:off x="8828961" y="3638082"/>
            <a:ext cx="3105339" cy="2544976"/>
          </a:xfrm>
          <a:prstGeom prst="rect">
            <a:avLst/>
          </a:prstGeom>
        </p:spPr>
      </p:pic>
      <p:pic>
        <p:nvPicPr>
          <p:cNvPr id="23" name="Content Placeholder 22">
            <a:extLst>
              <a:ext uri="{FF2B5EF4-FFF2-40B4-BE49-F238E27FC236}">
                <a16:creationId xmlns:a16="http://schemas.microsoft.com/office/drawing/2014/main" id="{99B38C33-72DD-40A4-A119-6F9FC375BA99}"/>
              </a:ext>
            </a:extLst>
          </p:cNvPr>
          <p:cNvPicPr>
            <a:picLocks noGrp="1" noChangeAspect="1"/>
          </p:cNvPicPr>
          <p:nvPr>
            <p:ph idx="1"/>
          </p:nvPr>
        </p:nvPicPr>
        <p:blipFill>
          <a:blip r:embed="rId5"/>
          <a:stretch>
            <a:fillRect/>
          </a:stretch>
        </p:blipFill>
        <p:spPr>
          <a:xfrm>
            <a:off x="525464" y="1824965"/>
            <a:ext cx="6717966" cy="4108040"/>
          </a:xfrm>
          <a:prstGeom prst="rect">
            <a:avLst/>
          </a:prstGeom>
        </p:spPr>
      </p:pic>
      <p:sp>
        <p:nvSpPr>
          <p:cNvPr id="24" name="TextBox 23">
            <a:extLst>
              <a:ext uri="{FF2B5EF4-FFF2-40B4-BE49-F238E27FC236}">
                <a16:creationId xmlns:a16="http://schemas.microsoft.com/office/drawing/2014/main" id="{33CC4826-AECA-44C7-BB48-FD38871750E2}"/>
              </a:ext>
            </a:extLst>
          </p:cNvPr>
          <p:cNvSpPr txBox="1"/>
          <p:nvPr/>
        </p:nvSpPr>
        <p:spPr>
          <a:xfrm>
            <a:off x="525464" y="1434319"/>
            <a:ext cx="3090911" cy="369332"/>
          </a:xfrm>
          <a:prstGeom prst="rect">
            <a:avLst/>
          </a:prstGeom>
          <a:noFill/>
        </p:spPr>
        <p:txBody>
          <a:bodyPr wrap="none" rtlCol="0">
            <a:spAutoFit/>
          </a:bodyPr>
          <a:lstStyle/>
          <a:p>
            <a:r>
              <a:rPr lang="en-US" dirty="0">
                <a:solidFill>
                  <a:srgbClr val="7030A0"/>
                </a:solidFill>
                <a:latin typeface="Georgia" panose="02040502050405020303" pitchFamily="18" charset="0"/>
              </a:rPr>
              <a:t>Gentamicin protection assay</a:t>
            </a:r>
          </a:p>
        </p:txBody>
      </p:sp>
      <p:sp>
        <p:nvSpPr>
          <p:cNvPr id="3" name="TextBox 2">
            <a:extLst>
              <a:ext uri="{FF2B5EF4-FFF2-40B4-BE49-F238E27FC236}">
                <a16:creationId xmlns:a16="http://schemas.microsoft.com/office/drawing/2014/main" id="{F8B080AD-1B23-439C-9F08-7157D909D496}"/>
              </a:ext>
            </a:extLst>
          </p:cNvPr>
          <p:cNvSpPr txBox="1"/>
          <p:nvPr/>
        </p:nvSpPr>
        <p:spPr>
          <a:xfrm>
            <a:off x="713386" y="6212673"/>
            <a:ext cx="4616970" cy="430887"/>
          </a:xfrm>
          <a:prstGeom prst="rect">
            <a:avLst/>
          </a:prstGeom>
          <a:noFill/>
        </p:spPr>
        <p:txBody>
          <a:bodyPr wrap="none" rtlCol="0">
            <a:spAutoFit/>
          </a:bodyPr>
          <a:lstStyle/>
          <a:p>
            <a:r>
              <a:rPr lang="en-US" sz="2200" i="1" dirty="0">
                <a:solidFill>
                  <a:srgbClr val="FF0000"/>
                </a:solidFill>
                <a:latin typeface="Georgia" panose="02040502050405020303" pitchFamily="18" charset="0"/>
              </a:rPr>
              <a:t>Active invasion or via endocytosis?</a:t>
            </a:r>
          </a:p>
        </p:txBody>
      </p:sp>
    </p:spTree>
    <p:extLst>
      <p:ext uri="{BB962C8B-B14F-4D97-AF65-F5344CB8AC3E}">
        <p14:creationId xmlns:p14="http://schemas.microsoft.com/office/powerpoint/2010/main" val="126240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1616-3E2E-47D2-8A9F-3E31B0453980}"/>
              </a:ext>
            </a:extLst>
          </p:cNvPr>
          <p:cNvSpPr>
            <a:spLocks noGrp="1"/>
          </p:cNvSpPr>
          <p:nvPr>
            <p:ph type="title"/>
          </p:nvPr>
        </p:nvSpPr>
        <p:spPr/>
        <p:txBody>
          <a:bodyPr/>
          <a:lstStyle/>
          <a:p>
            <a:r>
              <a:rPr lang="en-US" dirty="0"/>
              <a:t>Invasion of </a:t>
            </a:r>
            <a:r>
              <a:rPr lang="en-US" b="1" dirty="0">
                <a:solidFill>
                  <a:srgbClr val="7030A0"/>
                </a:solidFill>
              </a:rPr>
              <a:t>chicken</a:t>
            </a:r>
            <a:r>
              <a:rPr lang="en-US" dirty="0"/>
              <a:t> RBCs is dependent upon </a:t>
            </a:r>
            <a:r>
              <a:rPr lang="en-US" dirty="0">
                <a:solidFill>
                  <a:srgbClr val="00B0F0"/>
                </a:solidFill>
              </a:rPr>
              <a:t>Erythrocyte Surface Membrane proteins</a:t>
            </a:r>
            <a:r>
              <a:rPr lang="en-US" b="1" dirty="0">
                <a:solidFill>
                  <a:srgbClr val="FF0000"/>
                </a:solidFill>
              </a:rPr>
              <a:t> </a:t>
            </a:r>
            <a:r>
              <a:rPr lang="en-US" dirty="0"/>
              <a:t>and the </a:t>
            </a:r>
            <a:r>
              <a:rPr lang="en-US" dirty="0">
                <a:solidFill>
                  <a:srgbClr val="00B0F0"/>
                </a:solidFill>
              </a:rPr>
              <a:t>Type VI Secretion System</a:t>
            </a:r>
          </a:p>
        </p:txBody>
      </p:sp>
      <p:pic>
        <p:nvPicPr>
          <p:cNvPr id="5" name="Content Placeholder 4">
            <a:extLst>
              <a:ext uri="{FF2B5EF4-FFF2-40B4-BE49-F238E27FC236}">
                <a16:creationId xmlns:a16="http://schemas.microsoft.com/office/drawing/2014/main" id="{A81C4570-476C-43BA-AFA1-AB3F71289EA6}"/>
              </a:ext>
            </a:extLst>
          </p:cNvPr>
          <p:cNvPicPr>
            <a:picLocks noGrp="1" noChangeAspect="1"/>
          </p:cNvPicPr>
          <p:nvPr>
            <p:ph idx="1"/>
          </p:nvPr>
        </p:nvPicPr>
        <p:blipFill>
          <a:blip r:embed="rId3"/>
          <a:stretch>
            <a:fillRect/>
          </a:stretch>
        </p:blipFill>
        <p:spPr>
          <a:xfrm>
            <a:off x="621478" y="2389573"/>
            <a:ext cx="5495453" cy="3567065"/>
          </a:xfrm>
        </p:spPr>
      </p:pic>
      <p:sp>
        <p:nvSpPr>
          <p:cNvPr id="6" name="TextBox 5">
            <a:extLst>
              <a:ext uri="{FF2B5EF4-FFF2-40B4-BE49-F238E27FC236}">
                <a16:creationId xmlns:a16="http://schemas.microsoft.com/office/drawing/2014/main" id="{CA2E436E-D027-4FFD-A755-FE9464D2DCCD}"/>
              </a:ext>
            </a:extLst>
          </p:cNvPr>
          <p:cNvSpPr txBox="1"/>
          <p:nvPr/>
        </p:nvSpPr>
        <p:spPr>
          <a:xfrm>
            <a:off x="1043920" y="2020241"/>
            <a:ext cx="4961615" cy="369332"/>
          </a:xfrm>
          <a:prstGeom prst="rect">
            <a:avLst/>
          </a:prstGeom>
          <a:noFill/>
        </p:spPr>
        <p:txBody>
          <a:bodyPr wrap="none" rtlCol="0">
            <a:spAutoFit/>
          </a:bodyPr>
          <a:lstStyle/>
          <a:p>
            <a:r>
              <a:rPr lang="en-US">
                <a:latin typeface="Georgia" panose="02040502050405020303" pitchFamily="18" charset="0"/>
              </a:rPr>
              <a:t>LVS + Chicken RBCs treated with Proteinase K</a:t>
            </a:r>
          </a:p>
        </p:txBody>
      </p:sp>
      <p:sp>
        <p:nvSpPr>
          <p:cNvPr id="9" name="TextBox 8">
            <a:extLst>
              <a:ext uri="{FF2B5EF4-FFF2-40B4-BE49-F238E27FC236}">
                <a16:creationId xmlns:a16="http://schemas.microsoft.com/office/drawing/2014/main" id="{E46EC5EC-CC54-43FD-9BFF-1D04BF82F054}"/>
              </a:ext>
            </a:extLst>
          </p:cNvPr>
          <p:cNvSpPr txBox="1"/>
          <p:nvPr/>
        </p:nvSpPr>
        <p:spPr>
          <a:xfrm>
            <a:off x="7199563" y="2182054"/>
            <a:ext cx="4370107" cy="369332"/>
          </a:xfrm>
          <a:prstGeom prst="rect">
            <a:avLst/>
          </a:prstGeom>
          <a:noFill/>
        </p:spPr>
        <p:txBody>
          <a:bodyPr wrap="none" rtlCol="0">
            <a:spAutoFit/>
          </a:bodyPr>
          <a:lstStyle/>
          <a:p>
            <a:r>
              <a:rPr lang="en-US" dirty="0" err="1">
                <a:latin typeface="Georgia" panose="02040502050405020303" pitchFamily="18" charset="0"/>
              </a:rPr>
              <a:t>IglC</a:t>
            </a:r>
            <a:r>
              <a:rPr lang="en-US" dirty="0">
                <a:latin typeface="Georgia" panose="02040502050405020303" pitchFamily="18" charset="0"/>
              </a:rPr>
              <a:t>-null LVS + Untreated Chicken RBCs</a:t>
            </a:r>
          </a:p>
        </p:txBody>
      </p:sp>
      <p:pic>
        <p:nvPicPr>
          <p:cNvPr id="13" name="Picture 12">
            <a:extLst>
              <a:ext uri="{FF2B5EF4-FFF2-40B4-BE49-F238E27FC236}">
                <a16:creationId xmlns:a16="http://schemas.microsoft.com/office/drawing/2014/main" id="{BB5B9EB5-B7C2-480E-AB60-ED9ED59859F1}"/>
              </a:ext>
            </a:extLst>
          </p:cNvPr>
          <p:cNvPicPr>
            <a:picLocks noChangeAspect="1"/>
          </p:cNvPicPr>
          <p:nvPr/>
        </p:nvPicPr>
        <p:blipFill>
          <a:blip r:embed="rId4"/>
          <a:stretch>
            <a:fillRect/>
          </a:stretch>
        </p:blipFill>
        <p:spPr>
          <a:xfrm>
            <a:off x="6506424" y="2551386"/>
            <a:ext cx="5685576" cy="3069125"/>
          </a:xfrm>
          <a:prstGeom prst="rect">
            <a:avLst/>
          </a:prstGeom>
        </p:spPr>
      </p:pic>
      <p:sp>
        <p:nvSpPr>
          <p:cNvPr id="3" name="TextBox 2">
            <a:extLst>
              <a:ext uri="{FF2B5EF4-FFF2-40B4-BE49-F238E27FC236}">
                <a16:creationId xmlns:a16="http://schemas.microsoft.com/office/drawing/2014/main" id="{09A2F297-61B1-450C-A7A7-6BB932509751}"/>
              </a:ext>
            </a:extLst>
          </p:cNvPr>
          <p:cNvSpPr txBox="1"/>
          <p:nvPr/>
        </p:nvSpPr>
        <p:spPr>
          <a:xfrm>
            <a:off x="621478" y="6224502"/>
            <a:ext cx="4887877" cy="461665"/>
          </a:xfrm>
          <a:prstGeom prst="rect">
            <a:avLst/>
          </a:prstGeom>
          <a:noFill/>
        </p:spPr>
        <p:txBody>
          <a:bodyPr wrap="none" rtlCol="0">
            <a:spAutoFit/>
          </a:bodyPr>
          <a:lstStyle/>
          <a:p>
            <a:r>
              <a:rPr lang="en-US" sz="2400" i="1" dirty="0">
                <a:solidFill>
                  <a:srgbClr val="FF0000"/>
                </a:solidFill>
                <a:latin typeface="Georgia" panose="02040502050405020303" pitchFamily="18" charset="0"/>
              </a:rPr>
              <a:t>Same observation in human RBCs</a:t>
            </a:r>
          </a:p>
        </p:txBody>
      </p:sp>
    </p:spTree>
    <p:extLst>
      <p:ext uri="{BB962C8B-B14F-4D97-AF65-F5344CB8AC3E}">
        <p14:creationId xmlns:p14="http://schemas.microsoft.com/office/powerpoint/2010/main" val="25546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3C9A-20D6-4AA3-ABE5-23A571C7558C}"/>
              </a:ext>
            </a:extLst>
          </p:cNvPr>
          <p:cNvSpPr>
            <a:spLocks noGrp="1"/>
          </p:cNvSpPr>
          <p:nvPr>
            <p:ph type="title"/>
          </p:nvPr>
        </p:nvSpPr>
        <p:spPr/>
        <p:txBody>
          <a:bodyPr/>
          <a:lstStyle/>
          <a:p>
            <a:r>
              <a:rPr lang="en-US" i="1" dirty="0"/>
              <a:t>F. tularensis </a:t>
            </a:r>
            <a:r>
              <a:rPr lang="en-US" dirty="0"/>
              <a:t>invasion of </a:t>
            </a:r>
            <a:r>
              <a:rPr lang="en-US" b="1" dirty="0">
                <a:solidFill>
                  <a:srgbClr val="00B0F0"/>
                </a:solidFill>
              </a:rPr>
              <a:t>sheep</a:t>
            </a:r>
            <a:r>
              <a:rPr lang="en-US" dirty="0"/>
              <a:t> RBCs is dependent upon </a:t>
            </a:r>
            <a:r>
              <a:rPr lang="en-US" dirty="0">
                <a:solidFill>
                  <a:srgbClr val="FF0000"/>
                </a:solidFill>
              </a:rPr>
              <a:t>Type VI Secretion System</a:t>
            </a:r>
            <a:endParaRPr lang="en-US" dirty="0"/>
          </a:p>
        </p:txBody>
      </p:sp>
      <p:pic>
        <p:nvPicPr>
          <p:cNvPr id="4" name="Content Placeholder 3">
            <a:extLst>
              <a:ext uri="{FF2B5EF4-FFF2-40B4-BE49-F238E27FC236}">
                <a16:creationId xmlns:a16="http://schemas.microsoft.com/office/drawing/2014/main" id="{DCADE8DD-B85C-4D68-894B-D7FB20EF3862}"/>
              </a:ext>
            </a:extLst>
          </p:cNvPr>
          <p:cNvPicPr>
            <a:picLocks noGrp="1" noChangeAspect="1"/>
          </p:cNvPicPr>
          <p:nvPr>
            <p:ph idx="1"/>
          </p:nvPr>
        </p:nvPicPr>
        <p:blipFill>
          <a:blip r:embed="rId3"/>
          <a:stretch>
            <a:fillRect/>
          </a:stretch>
        </p:blipFill>
        <p:spPr>
          <a:xfrm>
            <a:off x="3777338" y="1751095"/>
            <a:ext cx="8134768" cy="4554171"/>
          </a:xfrm>
          <a:prstGeom prst="rect">
            <a:avLst/>
          </a:prstGeom>
        </p:spPr>
      </p:pic>
      <p:sp>
        <p:nvSpPr>
          <p:cNvPr id="3" name="TextBox 2">
            <a:extLst>
              <a:ext uri="{FF2B5EF4-FFF2-40B4-BE49-F238E27FC236}">
                <a16:creationId xmlns:a16="http://schemas.microsoft.com/office/drawing/2014/main" id="{04ECF321-AE3E-47D7-B284-722C914EC7CA}"/>
              </a:ext>
            </a:extLst>
          </p:cNvPr>
          <p:cNvSpPr txBox="1"/>
          <p:nvPr/>
        </p:nvSpPr>
        <p:spPr>
          <a:xfrm>
            <a:off x="581191" y="2224046"/>
            <a:ext cx="3232051" cy="2954655"/>
          </a:xfrm>
          <a:prstGeom prst="rect">
            <a:avLst/>
          </a:prstGeom>
          <a:noFill/>
        </p:spPr>
        <p:txBody>
          <a:bodyPr wrap="square" rtlCol="0">
            <a:spAutoFit/>
          </a:bodyPr>
          <a:lstStyle/>
          <a:p>
            <a:endParaRPr lang="en-US" sz="2400">
              <a:solidFill>
                <a:srgbClr val="FF0000"/>
              </a:solidFill>
              <a:latin typeface="Georgia" panose="02040502050405020303" pitchFamily="18" charset="0"/>
            </a:endParaRPr>
          </a:p>
          <a:p>
            <a:r>
              <a:rPr lang="en-US" sz="2400">
                <a:solidFill>
                  <a:srgbClr val="FF0000"/>
                </a:solidFill>
                <a:latin typeface="Georgia" panose="02040502050405020303" pitchFamily="18" charset="0"/>
              </a:rPr>
              <a:t>Type VI secretion </a:t>
            </a:r>
            <a:r>
              <a:rPr lang="en-US" sz="2400">
                <a:latin typeface="Georgia" panose="02040502050405020303" pitchFamily="18" charset="0"/>
              </a:rPr>
              <a:t>system required to invade </a:t>
            </a:r>
            <a:r>
              <a:rPr lang="en-US" sz="2400">
                <a:solidFill>
                  <a:srgbClr val="00B050"/>
                </a:solidFill>
                <a:latin typeface="Georgia" panose="02040502050405020303" pitchFamily="18" charset="0"/>
              </a:rPr>
              <a:t>human, chicken, </a:t>
            </a:r>
            <a:r>
              <a:rPr lang="en-US" sz="2400">
                <a:latin typeface="Georgia" panose="02040502050405020303" pitchFamily="18" charset="0"/>
              </a:rPr>
              <a:t>and</a:t>
            </a:r>
            <a:r>
              <a:rPr lang="en-US" sz="2400">
                <a:solidFill>
                  <a:srgbClr val="00B050"/>
                </a:solidFill>
                <a:latin typeface="Georgia" panose="02040502050405020303" pitchFamily="18" charset="0"/>
              </a:rPr>
              <a:t> sheep </a:t>
            </a:r>
            <a:r>
              <a:rPr lang="en-US" sz="2400">
                <a:latin typeface="Georgia" panose="02040502050405020303" pitchFamily="18" charset="0"/>
              </a:rPr>
              <a:t>RBCs</a:t>
            </a:r>
          </a:p>
          <a:p>
            <a:endParaRPr lang="en-US" sz="2400">
              <a:latin typeface="Georgia" panose="02040502050405020303" pitchFamily="18" charset="0"/>
            </a:endParaRPr>
          </a:p>
          <a:p>
            <a:pPr marL="285750" indent="-285750">
              <a:buFont typeface="Arial" panose="020B0604020202020204" pitchFamily="34" charset="0"/>
              <a:buChar char="•"/>
            </a:pPr>
            <a:endParaRPr lang="en-US">
              <a:latin typeface="Georgia" panose="02040502050405020303" pitchFamily="18" charset="0"/>
            </a:endParaRPr>
          </a:p>
        </p:txBody>
      </p:sp>
    </p:spTree>
    <p:extLst>
      <p:ext uri="{BB962C8B-B14F-4D97-AF65-F5344CB8AC3E}">
        <p14:creationId xmlns:p14="http://schemas.microsoft.com/office/powerpoint/2010/main" val="170226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672772"/>
            <a:ext cx="10058400" cy="1097280"/>
          </a:xfrm>
        </p:spPr>
        <p:txBody>
          <a:bodyPr anchor="ctr">
            <a:normAutofit/>
          </a:bodyPr>
          <a:lstStyle/>
          <a:p>
            <a:r>
              <a:rPr lang="en-US" cap="none" dirty="0">
                <a:latin typeface="Georgia" panose="02040502050405020303" pitchFamily="18" charset="0"/>
              </a:rPr>
              <a:t>What RBC surface protein(s) are required for invasion?</a:t>
            </a:r>
          </a:p>
        </p:txBody>
      </p:sp>
      <p:sp>
        <p:nvSpPr>
          <p:cNvPr id="10" name="Content Placeholder 3">
            <a:extLst>
              <a:ext uri="{FF2B5EF4-FFF2-40B4-BE49-F238E27FC236}">
                <a16:creationId xmlns:a16="http://schemas.microsoft.com/office/drawing/2014/main" id="{AE11834A-16F9-4372-8A01-2F7980AA24E1}"/>
              </a:ext>
            </a:extLst>
          </p:cNvPr>
          <p:cNvSpPr>
            <a:spLocks noGrp="1"/>
          </p:cNvSpPr>
          <p:nvPr>
            <p:ph sz="half" idx="2"/>
          </p:nvPr>
        </p:nvSpPr>
        <p:spPr>
          <a:xfrm>
            <a:off x="5110619" y="1650332"/>
            <a:ext cx="6939419" cy="4938357"/>
          </a:xfrm>
        </p:spPr>
        <p:txBody>
          <a:bodyPr>
            <a:normAutofit/>
          </a:bodyPr>
          <a:lstStyle/>
          <a:p>
            <a:r>
              <a:rPr lang="en-US" sz="2400" b="1" err="1">
                <a:solidFill>
                  <a:schemeClr val="tx1"/>
                </a:solidFill>
                <a:latin typeface="Georgia" panose="02040502050405020303" pitchFamily="18" charset="0"/>
              </a:rPr>
              <a:t>Horzempa</a:t>
            </a:r>
            <a:r>
              <a:rPr lang="en-US" sz="2400" b="1">
                <a:solidFill>
                  <a:schemeClr val="tx1"/>
                </a:solidFill>
                <a:latin typeface="Georgia" panose="02040502050405020303" pitchFamily="18" charset="0"/>
              </a:rPr>
              <a:t> lab </a:t>
            </a:r>
          </a:p>
          <a:p>
            <a:r>
              <a:rPr lang="en-US" sz="2400" b="1">
                <a:solidFill>
                  <a:schemeClr val="tx1"/>
                </a:solidFill>
              </a:rPr>
              <a:t>Human RBCs</a:t>
            </a:r>
            <a:endParaRPr lang="en-US" sz="2400" b="1">
              <a:solidFill>
                <a:schemeClr val="tx1"/>
              </a:solidFill>
              <a:latin typeface="Georgia" panose="02040502050405020303" pitchFamily="18" charset="0"/>
            </a:endParaRPr>
          </a:p>
          <a:p>
            <a:r>
              <a:rPr lang="en-US" sz="2400" b="1" i="1" err="1">
                <a:solidFill>
                  <a:srgbClr val="0070C0"/>
                </a:solidFill>
                <a:latin typeface="Georgia" panose="02040502050405020303" pitchFamily="18" charset="0"/>
              </a:rPr>
              <a:t>Pseudechis</a:t>
            </a:r>
            <a:r>
              <a:rPr lang="en-US" sz="2400" b="1" i="1">
                <a:solidFill>
                  <a:srgbClr val="0070C0"/>
                </a:solidFill>
                <a:latin typeface="Georgia" panose="02040502050405020303" pitchFamily="18" charset="0"/>
              </a:rPr>
              <a:t> </a:t>
            </a:r>
            <a:r>
              <a:rPr lang="en-US" sz="2400" b="1" i="1" err="1">
                <a:solidFill>
                  <a:srgbClr val="0070C0"/>
                </a:solidFill>
                <a:latin typeface="Georgia" panose="02040502050405020303" pitchFamily="18" charset="0"/>
              </a:rPr>
              <a:t>guttatus</a:t>
            </a:r>
            <a:r>
              <a:rPr lang="en-US" sz="2400" b="1" i="1">
                <a:solidFill>
                  <a:srgbClr val="0070C0"/>
                </a:solidFill>
                <a:latin typeface="Georgia" panose="02040502050405020303" pitchFamily="18" charset="0"/>
              </a:rPr>
              <a:t> </a:t>
            </a:r>
            <a:r>
              <a:rPr lang="en-US" sz="2400" b="1">
                <a:solidFill>
                  <a:srgbClr val="0070C0"/>
                </a:solidFill>
                <a:latin typeface="Georgia" panose="02040502050405020303" pitchFamily="18" charset="0"/>
              </a:rPr>
              <a:t>(blue-bellied black snake) venom binds to </a:t>
            </a:r>
            <a:r>
              <a:rPr lang="en-US" sz="2400" b="1">
                <a:solidFill>
                  <a:srgbClr val="FF0000"/>
                </a:solidFill>
                <a:latin typeface="Georgia" panose="02040502050405020303" pitchFamily="18" charset="0"/>
              </a:rPr>
              <a:t>Band </a:t>
            </a:r>
            <a:r>
              <a:rPr lang="en-US" sz="2400" b="1">
                <a:solidFill>
                  <a:srgbClr val="FF0000"/>
                </a:solidFill>
              </a:rPr>
              <a:t>3 </a:t>
            </a:r>
            <a:r>
              <a:rPr lang="en-US" sz="2400" b="1">
                <a:solidFill>
                  <a:srgbClr val="0070C0"/>
                </a:solidFill>
              </a:rPr>
              <a:t>which disrupts</a:t>
            </a:r>
            <a:r>
              <a:rPr lang="en-US" sz="2400" b="1">
                <a:solidFill>
                  <a:srgbClr val="FF0000"/>
                </a:solidFill>
              </a:rPr>
              <a:t> </a:t>
            </a:r>
            <a:r>
              <a:rPr lang="en-US" sz="2400" b="1" err="1">
                <a:solidFill>
                  <a:srgbClr val="FF0000"/>
                </a:solidFill>
              </a:rPr>
              <a:t>spectrin</a:t>
            </a:r>
            <a:r>
              <a:rPr lang="en-US" sz="2400" b="1">
                <a:solidFill>
                  <a:srgbClr val="FF0000"/>
                </a:solidFill>
              </a:rPr>
              <a:t> </a:t>
            </a:r>
            <a:r>
              <a:rPr lang="en-US" sz="2400" b="1">
                <a:solidFill>
                  <a:srgbClr val="0070C0"/>
                </a:solidFill>
              </a:rPr>
              <a:t>filament architecture</a:t>
            </a:r>
            <a:endParaRPr lang="en-US" sz="2400" b="1">
              <a:solidFill>
                <a:srgbClr val="0070C0"/>
              </a:solidFill>
              <a:latin typeface="Georgia" panose="02040502050405020303" pitchFamily="18" charset="0"/>
            </a:endParaRPr>
          </a:p>
          <a:p>
            <a:r>
              <a:rPr lang="en-US" sz="2400" b="1">
                <a:solidFill>
                  <a:srgbClr val="00B050"/>
                </a:solidFill>
                <a:latin typeface="Georgia" panose="02040502050405020303" pitchFamily="18" charset="0"/>
              </a:rPr>
              <a:t>Suggests that </a:t>
            </a:r>
            <a:r>
              <a:rPr lang="en-US" sz="2400" b="1" err="1">
                <a:solidFill>
                  <a:srgbClr val="FF0000"/>
                </a:solidFill>
                <a:latin typeface="Georgia" panose="02040502050405020303" pitchFamily="18" charset="0"/>
              </a:rPr>
              <a:t>spectrin</a:t>
            </a:r>
            <a:r>
              <a:rPr lang="en-US" sz="2400" b="1">
                <a:solidFill>
                  <a:srgbClr val="00B050"/>
                </a:solidFill>
                <a:latin typeface="Georgia" panose="02040502050405020303" pitchFamily="18" charset="0"/>
              </a:rPr>
              <a:t> and/or </a:t>
            </a:r>
            <a:r>
              <a:rPr lang="en-US" sz="2400" b="1">
                <a:solidFill>
                  <a:srgbClr val="FF0000"/>
                </a:solidFill>
                <a:latin typeface="Georgia" panose="02040502050405020303" pitchFamily="18" charset="0"/>
              </a:rPr>
              <a:t>Band 3</a:t>
            </a:r>
            <a:r>
              <a:rPr lang="en-US" sz="2400" b="1">
                <a:solidFill>
                  <a:srgbClr val="00B050"/>
                </a:solidFill>
                <a:latin typeface="Georgia" panose="02040502050405020303" pitchFamily="18" charset="0"/>
              </a:rPr>
              <a:t> is involved</a:t>
            </a:r>
          </a:p>
          <a:p>
            <a:endParaRPr lang="en-US" sz="2400">
              <a:latin typeface="Georgia" panose="02040502050405020303" pitchFamily="18" charset="0"/>
            </a:endParaRPr>
          </a:p>
        </p:txBody>
      </p:sp>
      <p:pic>
        <p:nvPicPr>
          <p:cNvPr id="7" name="Content Placeholder 6">
            <a:extLst>
              <a:ext uri="{FF2B5EF4-FFF2-40B4-BE49-F238E27FC236}">
                <a16:creationId xmlns:a16="http://schemas.microsoft.com/office/drawing/2014/main" id="{9291F4B3-5ACD-46E1-AF5D-4AFC5036F01D}"/>
              </a:ext>
            </a:extLst>
          </p:cNvPr>
          <p:cNvPicPr>
            <a:picLocks noGrp="1" noChangeAspect="1"/>
          </p:cNvPicPr>
          <p:nvPr>
            <p:ph sz="half" idx="1"/>
          </p:nvPr>
        </p:nvPicPr>
        <p:blipFill rotWithShape="1">
          <a:blip r:embed="rId3"/>
          <a:srcRect l="2986" t="1107" b="54380"/>
          <a:stretch/>
        </p:blipFill>
        <p:spPr>
          <a:xfrm>
            <a:off x="436880" y="2743200"/>
            <a:ext cx="4635349" cy="3013024"/>
          </a:xfrm>
        </p:spPr>
      </p:pic>
      <p:sp>
        <p:nvSpPr>
          <p:cNvPr id="3" name="Rectangle 2">
            <a:extLst>
              <a:ext uri="{FF2B5EF4-FFF2-40B4-BE49-F238E27FC236}">
                <a16:creationId xmlns:a16="http://schemas.microsoft.com/office/drawing/2014/main" id="{20A8EBCC-210F-4175-86FE-20D1FB3CAE40}"/>
              </a:ext>
            </a:extLst>
          </p:cNvPr>
          <p:cNvSpPr/>
          <p:nvPr/>
        </p:nvSpPr>
        <p:spPr>
          <a:xfrm>
            <a:off x="398490" y="2743200"/>
            <a:ext cx="395989"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8506F4-A51A-F04C-B70F-D84AF0FBD54E}"/>
              </a:ext>
            </a:extLst>
          </p:cNvPr>
          <p:cNvSpPr txBox="1"/>
          <p:nvPr/>
        </p:nvSpPr>
        <p:spPr>
          <a:xfrm>
            <a:off x="1813551" y="6000562"/>
            <a:ext cx="1920398" cy="369332"/>
          </a:xfrm>
          <a:prstGeom prst="rect">
            <a:avLst/>
          </a:prstGeom>
          <a:noFill/>
        </p:spPr>
        <p:txBody>
          <a:bodyPr wrap="none" rtlCol="0">
            <a:spAutoFit/>
          </a:bodyPr>
          <a:lstStyle/>
          <a:p>
            <a:r>
              <a:rPr lang="en-US"/>
              <a:t>Schmitt et al, 2017</a:t>
            </a:r>
          </a:p>
        </p:txBody>
      </p:sp>
    </p:spTree>
    <p:extLst>
      <p:ext uri="{BB962C8B-B14F-4D97-AF65-F5344CB8AC3E}">
        <p14:creationId xmlns:p14="http://schemas.microsoft.com/office/powerpoint/2010/main" val="21445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41B552-6C11-2B46-86FD-5B9B0B48580A}"/>
              </a:ext>
            </a:extLst>
          </p:cNvPr>
          <p:cNvSpPr>
            <a:spLocks noGrp="1"/>
          </p:cNvSpPr>
          <p:nvPr>
            <p:ph type="title"/>
          </p:nvPr>
        </p:nvSpPr>
        <p:spPr>
          <a:xfrm>
            <a:off x="450562" y="457200"/>
            <a:ext cx="10993549" cy="1428750"/>
          </a:xfrm>
        </p:spPr>
        <p:txBody>
          <a:bodyPr vert="horz" lIns="91440" tIns="45720" rIns="91440" bIns="45720" rtlCol="0" anchor="b">
            <a:normAutofit/>
          </a:bodyPr>
          <a:lstStyle/>
          <a:p>
            <a:r>
              <a:rPr lang="en-US"/>
              <a:t>Structural differences in erythrocyte </a:t>
            </a:r>
            <a:r>
              <a:rPr lang="en-US">
                <a:solidFill>
                  <a:srgbClr val="FF0000"/>
                </a:solidFill>
              </a:rPr>
              <a:t>Band 3</a:t>
            </a:r>
            <a:r>
              <a:rPr lang="en-US"/>
              <a:t> protein may be responsible for differences in RBC invasion</a:t>
            </a:r>
          </a:p>
        </p:txBody>
      </p:sp>
      <p:pic>
        <p:nvPicPr>
          <p:cNvPr id="9" name="Picture 8">
            <a:extLst>
              <a:ext uri="{FF2B5EF4-FFF2-40B4-BE49-F238E27FC236}">
                <a16:creationId xmlns:a16="http://schemas.microsoft.com/office/drawing/2014/main" id="{608CF783-26DC-CD48-B4F8-8223F046BFB5}"/>
              </a:ext>
            </a:extLst>
          </p:cNvPr>
          <p:cNvPicPr>
            <a:picLocks noChangeAspect="1"/>
          </p:cNvPicPr>
          <p:nvPr/>
        </p:nvPicPr>
        <p:blipFill>
          <a:blip r:embed="rId3"/>
          <a:stretch>
            <a:fillRect/>
          </a:stretch>
        </p:blipFill>
        <p:spPr>
          <a:xfrm>
            <a:off x="1624587" y="2331814"/>
            <a:ext cx="8942826" cy="4068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82904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{EF6C76FE-6CE8-41A3-9AFF-4454015BD942}tf67061901_win32</Template>
  <TotalTime>56</TotalTime>
  <Words>2703</Words>
  <Application>Microsoft Office PowerPoint</Application>
  <PresentationFormat>Widescreen</PresentationFormat>
  <Paragraphs>243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Franklin Gothic Book</vt:lpstr>
      <vt:lpstr>Franklin Gothic Demi</vt:lpstr>
      <vt:lpstr>Georgia</vt:lpstr>
      <vt:lpstr>Wingdings 2</vt:lpstr>
      <vt:lpstr>DividendVTI</vt:lpstr>
      <vt:lpstr>Insight into Francisella tularensis-erythrocyte interactions    Department of Biological Sciences, West Liberty University, West Liberty, WV, 26074</vt:lpstr>
      <vt:lpstr>Francisella tularensis Overview</vt:lpstr>
      <vt:lpstr>Background on F. tularensis RBC invasion</vt:lpstr>
      <vt:lpstr>F. tularensis invades sheep RBCs but not bovine</vt:lpstr>
      <vt:lpstr>F. tularensis invades chicken RBCs</vt:lpstr>
      <vt:lpstr>Invasion of chicken RBCs is dependent upon Erythrocyte Surface Membrane proteins and the Type VI Secretion System</vt:lpstr>
      <vt:lpstr>F. tularensis invasion of sheep RBCs is dependent upon Type VI Secretion System</vt:lpstr>
      <vt:lpstr>What RBC surface protein(s) are required for invasion?</vt:lpstr>
      <vt:lpstr>Structural differences in erythrocyte Band 3 protein may be responsible for differences in RBC invasion</vt:lpstr>
      <vt:lpstr>Band 3 is the focus of our study</vt:lpstr>
      <vt:lpstr>Does blocking Band 3 prevent invasion?</vt:lpstr>
      <vt:lpstr>Blocking Band 3 appears to inhibit invasion: Preliminary results</vt:lpstr>
      <vt:lpstr>Does F. tularensis form distinctive aggregations on RBCs?</vt:lpstr>
      <vt:lpstr>Aggregation prevented in human RBCs treated with Proteinase K</vt:lpstr>
      <vt:lpstr>Fixing F. tularensis prevents aggregation in human RBCs</vt:lpstr>
      <vt:lpstr>Attempt to quantify F. tularensis aggregation with human RBCs</vt:lpstr>
      <vt:lpstr>Summary: Preliminary Evidence</vt:lpstr>
      <vt:lpstr>Future studies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LDCUNHA@westliberty.edu</dc:creator>
  <cp:lastModifiedBy>Luke Dcunha</cp:lastModifiedBy>
  <cp:revision>1</cp:revision>
  <dcterms:created xsi:type="dcterms:W3CDTF">2021-02-27T19:33:54Z</dcterms:created>
  <dcterms:modified xsi:type="dcterms:W3CDTF">2021-03-06T14:45:41Z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